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99" r:id="rId1"/>
  </p:sldMasterIdLst>
  <p:sldIdLst>
    <p:sldId id="256" r:id="rId2"/>
  </p:sldIdLst>
  <p:sldSz cx="12192000" cy="16256000"/>
  <p:notesSz cx="6888163" cy="10020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12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 varScale="1">
        <p:scale>
          <a:sx n="34" d="100"/>
          <a:sy n="34" d="100"/>
        </p:scale>
        <p:origin x="1900" y="96"/>
      </p:cViewPr>
      <p:guideLst>
        <p:guide orient="horz" pos="512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Rectangle 105"/>
          <p:cNvSpPr/>
          <p:nvPr/>
        </p:nvSpPr>
        <p:spPr>
          <a:xfrm rot="2700000">
            <a:off x="9922149" y="4524663"/>
            <a:ext cx="32512" cy="5580539"/>
          </a:xfrm>
          <a:custGeom>
            <a:avLst/>
            <a:gdLst/>
            <a:ahLst/>
            <a:cxnLst/>
            <a:rect l="l" t="t" r="r" b="b"/>
            <a:pathLst>
              <a:path w="13716" h="4185404">
                <a:moveTo>
                  <a:pt x="0" y="13716"/>
                </a:moveTo>
                <a:lnTo>
                  <a:pt x="13716" y="0"/>
                </a:lnTo>
                <a:lnTo>
                  <a:pt x="13716" y="4185404"/>
                </a:lnTo>
                <a:lnTo>
                  <a:pt x="0" y="417168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09" name="Group 408"/>
          <p:cNvGrpSpPr/>
          <p:nvPr/>
        </p:nvGrpSpPr>
        <p:grpSpPr>
          <a:xfrm>
            <a:off x="0" y="996163"/>
            <a:ext cx="12192000" cy="8996734"/>
            <a:chOff x="0" y="420256"/>
            <a:chExt cx="12188952" cy="3795497"/>
          </a:xfrm>
        </p:grpSpPr>
        <p:cxnSp>
          <p:nvCxnSpPr>
            <p:cNvPr id="410" name="Straight Connector 409"/>
            <p:cNvCxnSpPr/>
            <p:nvPr/>
          </p:nvCxnSpPr>
          <p:spPr>
            <a:xfrm>
              <a:off x="0" y="4215753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1" name="Straight Connector 410"/>
            <p:cNvCxnSpPr/>
            <p:nvPr/>
          </p:nvCxnSpPr>
          <p:spPr>
            <a:xfrm>
              <a:off x="0" y="3794032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2" name="Straight Connector 411"/>
            <p:cNvCxnSpPr/>
            <p:nvPr/>
          </p:nvCxnSpPr>
          <p:spPr>
            <a:xfrm>
              <a:off x="0" y="3372310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3" name="Straight Connector 412"/>
            <p:cNvCxnSpPr/>
            <p:nvPr/>
          </p:nvCxnSpPr>
          <p:spPr>
            <a:xfrm>
              <a:off x="0" y="2950588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4" name="Straight Connector 413"/>
            <p:cNvCxnSpPr/>
            <p:nvPr/>
          </p:nvCxnSpPr>
          <p:spPr>
            <a:xfrm>
              <a:off x="0" y="2528866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5" name="Straight Connector 414"/>
            <p:cNvCxnSpPr/>
            <p:nvPr/>
          </p:nvCxnSpPr>
          <p:spPr>
            <a:xfrm>
              <a:off x="0" y="2107144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6" name="Straight Connector 415"/>
            <p:cNvCxnSpPr/>
            <p:nvPr/>
          </p:nvCxnSpPr>
          <p:spPr>
            <a:xfrm>
              <a:off x="0" y="1685422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7" name="Straight Connector 416"/>
            <p:cNvCxnSpPr/>
            <p:nvPr/>
          </p:nvCxnSpPr>
          <p:spPr>
            <a:xfrm>
              <a:off x="0" y="1263700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8" name="Straight Connector 417"/>
            <p:cNvCxnSpPr/>
            <p:nvPr/>
          </p:nvCxnSpPr>
          <p:spPr>
            <a:xfrm>
              <a:off x="0" y="841978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9" name="Straight Connector 418"/>
            <p:cNvCxnSpPr/>
            <p:nvPr/>
          </p:nvCxnSpPr>
          <p:spPr>
            <a:xfrm>
              <a:off x="0" y="420256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0" name="Rectangle 379"/>
          <p:cNvSpPr/>
          <p:nvPr/>
        </p:nvSpPr>
        <p:spPr>
          <a:xfrm rot="18900000" flipV="1">
            <a:off x="10861408" y="-1012334"/>
            <a:ext cx="18288" cy="6677170"/>
          </a:xfrm>
          <a:custGeom>
            <a:avLst/>
            <a:gdLst/>
            <a:ahLst/>
            <a:cxnLst/>
            <a:rect l="l" t="t" r="r" b="b"/>
            <a:pathLst>
              <a:path w="13716" h="2816931">
                <a:moveTo>
                  <a:pt x="0" y="2816931"/>
                </a:moveTo>
                <a:lnTo>
                  <a:pt x="13716" y="2803216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1" name="Rectangle 56"/>
          <p:cNvSpPr/>
          <p:nvPr/>
        </p:nvSpPr>
        <p:spPr>
          <a:xfrm>
            <a:off x="2" y="0"/>
            <a:ext cx="11821100" cy="10837343"/>
          </a:xfrm>
          <a:custGeom>
            <a:avLst/>
            <a:gdLst/>
            <a:ahLst/>
            <a:cxnLst/>
            <a:rect l="l" t="t" r="r" b="b"/>
            <a:pathLst>
              <a:path w="8865825" h="4572004">
                <a:moveTo>
                  <a:pt x="5901406" y="4"/>
                </a:moveTo>
                <a:lnTo>
                  <a:pt x="5915122" y="4"/>
                </a:lnTo>
                <a:lnTo>
                  <a:pt x="5915122" y="4572004"/>
                </a:lnTo>
                <a:lnTo>
                  <a:pt x="5901406" y="4572004"/>
                </a:lnTo>
                <a:close/>
                <a:moveTo>
                  <a:pt x="5058348" y="3"/>
                </a:moveTo>
                <a:lnTo>
                  <a:pt x="5072064" y="3"/>
                </a:lnTo>
                <a:lnTo>
                  <a:pt x="5072064" y="4572003"/>
                </a:lnTo>
                <a:lnTo>
                  <a:pt x="5058348" y="4572003"/>
                </a:lnTo>
                <a:close/>
                <a:moveTo>
                  <a:pt x="6322935" y="2"/>
                </a:moveTo>
                <a:lnTo>
                  <a:pt x="6336651" y="2"/>
                </a:lnTo>
                <a:lnTo>
                  <a:pt x="6336651" y="4572002"/>
                </a:lnTo>
                <a:lnTo>
                  <a:pt x="6322935" y="4572002"/>
                </a:lnTo>
                <a:close/>
                <a:moveTo>
                  <a:pt x="5479877" y="2"/>
                </a:moveTo>
                <a:lnTo>
                  <a:pt x="5493593" y="2"/>
                </a:lnTo>
                <a:lnTo>
                  <a:pt x="5493593" y="4572002"/>
                </a:lnTo>
                <a:lnTo>
                  <a:pt x="5479877" y="4572002"/>
                </a:lnTo>
                <a:close/>
                <a:moveTo>
                  <a:pt x="4636819" y="2"/>
                </a:moveTo>
                <a:lnTo>
                  <a:pt x="4650535" y="2"/>
                </a:lnTo>
                <a:lnTo>
                  <a:pt x="4650535" y="4572002"/>
                </a:lnTo>
                <a:lnTo>
                  <a:pt x="4636819" y="4572002"/>
                </a:lnTo>
                <a:close/>
                <a:moveTo>
                  <a:pt x="4215290" y="2"/>
                </a:moveTo>
                <a:lnTo>
                  <a:pt x="4229006" y="2"/>
                </a:lnTo>
                <a:lnTo>
                  <a:pt x="4229006" y="4572002"/>
                </a:lnTo>
                <a:lnTo>
                  <a:pt x="4215290" y="4572002"/>
                </a:lnTo>
                <a:close/>
                <a:moveTo>
                  <a:pt x="421529" y="2"/>
                </a:moveTo>
                <a:lnTo>
                  <a:pt x="435245" y="2"/>
                </a:lnTo>
                <a:lnTo>
                  <a:pt x="435245" y="4572002"/>
                </a:lnTo>
                <a:lnTo>
                  <a:pt x="421529" y="4572002"/>
                </a:lnTo>
                <a:close/>
                <a:moveTo>
                  <a:pt x="0" y="2"/>
                </a:moveTo>
                <a:lnTo>
                  <a:pt x="13716" y="2"/>
                </a:lnTo>
                <a:lnTo>
                  <a:pt x="13716" y="4572002"/>
                </a:lnTo>
                <a:lnTo>
                  <a:pt x="0" y="4572002"/>
                </a:lnTo>
                <a:close/>
                <a:moveTo>
                  <a:pt x="3372232" y="1"/>
                </a:moveTo>
                <a:lnTo>
                  <a:pt x="3385948" y="1"/>
                </a:lnTo>
                <a:lnTo>
                  <a:pt x="3385948" y="4572001"/>
                </a:lnTo>
                <a:lnTo>
                  <a:pt x="3372232" y="4572001"/>
                </a:lnTo>
                <a:close/>
                <a:moveTo>
                  <a:pt x="8852109" y="0"/>
                </a:moveTo>
                <a:lnTo>
                  <a:pt x="8865825" y="0"/>
                </a:lnTo>
                <a:lnTo>
                  <a:pt x="8865825" y="4572000"/>
                </a:lnTo>
                <a:lnTo>
                  <a:pt x="8852109" y="4572000"/>
                </a:lnTo>
                <a:close/>
                <a:moveTo>
                  <a:pt x="8430580" y="0"/>
                </a:moveTo>
                <a:lnTo>
                  <a:pt x="8444296" y="0"/>
                </a:lnTo>
                <a:lnTo>
                  <a:pt x="8444296" y="4572000"/>
                </a:lnTo>
                <a:lnTo>
                  <a:pt x="8430580" y="4572000"/>
                </a:lnTo>
                <a:close/>
                <a:moveTo>
                  <a:pt x="8009051" y="0"/>
                </a:moveTo>
                <a:lnTo>
                  <a:pt x="8022767" y="0"/>
                </a:lnTo>
                <a:lnTo>
                  <a:pt x="8022767" y="4572000"/>
                </a:lnTo>
                <a:lnTo>
                  <a:pt x="8009051" y="4572000"/>
                </a:lnTo>
                <a:close/>
                <a:moveTo>
                  <a:pt x="7587522" y="0"/>
                </a:moveTo>
                <a:lnTo>
                  <a:pt x="7601238" y="0"/>
                </a:lnTo>
                <a:lnTo>
                  <a:pt x="7601238" y="4572000"/>
                </a:lnTo>
                <a:lnTo>
                  <a:pt x="7587522" y="4572000"/>
                </a:lnTo>
                <a:close/>
                <a:moveTo>
                  <a:pt x="7165993" y="0"/>
                </a:moveTo>
                <a:lnTo>
                  <a:pt x="7179709" y="0"/>
                </a:lnTo>
                <a:lnTo>
                  <a:pt x="7179709" y="4572000"/>
                </a:lnTo>
                <a:lnTo>
                  <a:pt x="7165993" y="4572000"/>
                </a:lnTo>
                <a:close/>
                <a:moveTo>
                  <a:pt x="6744464" y="0"/>
                </a:moveTo>
                <a:lnTo>
                  <a:pt x="6758180" y="0"/>
                </a:lnTo>
                <a:lnTo>
                  <a:pt x="6758180" y="4572000"/>
                </a:lnTo>
                <a:lnTo>
                  <a:pt x="6744464" y="4572000"/>
                </a:lnTo>
                <a:close/>
                <a:moveTo>
                  <a:pt x="3793761" y="0"/>
                </a:moveTo>
                <a:lnTo>
                  <a:pt x="3807477" y="0"/>
                </a:lnTo>
                <a:lnTo>
                  <a:pt x="3807477" y="4572000"/>
                </a:lnTo>
                <a:lnTo>
                  <a:pt x="3793761" y="4572000"/>
                </a:lnTo>
                <a:close/>
                <a:moveTo>
                  <a:pt x="2950703" y="0"/>
                </a:moveTo>
                <a:lnTo>
                  <a:pt x="2964419" y="0"/>
                </a:lnTo>
                <a:lnTo>
                  <a:pt x="2964419" y="4572000"/>
                </a:lnTo>
                <a:lnTo>
                  <a:pt x="2950703" y="4572000"/>
                </a:lnTo>
                <a:close/>
                <a:moveTo>
                  <a:pt x="2529174" y="0"/>
                </a:moveTo>
                <a:lnTo>
                  <a:pt x="2542890" y="0"/>
                </a:lnTo>
                <a:lnTo>
                  <a:pt x="2542890" y="4572000"/>
                </a:lnTo>
                <a:lnTo>
                  <a:pt x="2529174" y="4572000"/>
                </a:lnTo>
                <a:close/>
                <a:moveTo>
                  <a:pt x="2107645" y="0"/>
                </a:moveTo>
                <a:lnTo>
                  <a:pt x="2121361" y="0"/>
                </a:lnTo>
                <a:lnTo>
                  <a:pt x="2121361" y="4572000"/>
                </a:lnTo>
                <a:lnTo>
                  <a:pt x="2107645" y="4572000"/>
                </a:lnTo>
                <a:close/>
                <a:moveTo>
                  <a:pt x="1686116" y="0"/>
                </a:moveTo>
                <a:lnTo>
                  <a:pt x="1699832" y="0"/>
                </a:lnTo>
                <a:lnTo>
                  <a:pt x="1699832" y="4572000"/>
                </a:lnTo>
                <a:lnTo>
                  <a:pt x="1686116" y="4572000"/>
                </a:lnTo>
                <a:close/>
                <a:moveTo>
                  <a:pt x="1264587" y="0"/>
                </a:moveTo>
                <a:lnTo>
                  <a:pt x="1278303" y="0"/>
                </a:lnTo>
                <a:lnTo>
                  <a:pt x="1278303" y="4572000"/>
                </a:lnTo>
                <a:lnTo>
                  <a:pt x="1264587" y="4572000"/>
                </a:lnTo>
                <a:close/>
                <a:moveTo>
                  <a:pt x="843058" y="0"/>
                </a:moveTo>
                <a:lnTo>
                  <a:pt x="856774" y="0"/>
                </a:lnTo>
                <a:lnTo>
                  <a:pt x="856774" y="4572000"/>
                </a:lnTo>
                <a:lnTo>
                  <a:pt x="843058" y="457200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2" name="Rectangle 87"/>
          <p:cNvSpPr/>
          <p:nvPr/>
        </p:nvSpPr>
        <p:spPr>
          <a:xfrm rot="2700000">
            <a:off x="3074544" y="1114560"/>
            <a:ext cx="32512" cy="8760392"/>
          </a:xfrm>
          <a:custGeom>
            <a:avLst/>
            <a:gdLst/>
            <a:ahLst/>
            <a:cxnLst/>
            <a:rect l="l" t="t" r="r" b="b"/>
            <a:pathLst>
              <a:path w="13716" h="6570294">
                <a:moveTo>
                  <a:pt x="0" y="6556578"/>
                </a:moveTo>
                <a:lnTo>
                  <a:pt x="13716" y="6570294"/>
                </a:lnTo>
                <a:lnTo>
                  <a:pt x="13716" y="6570294"/>
                </a:lnTo>
                <a:lnTo>
                  <a:pt x="0" y="6556578"/>
                </a:lnTo>
                <a:close/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3" name="Rectangle 88"/>
          <p:cNvSpPr/>
          <p:nvPr/>
        </p:nvSpPr>
        <p:spPr>
          <a:xfrm rot="2700000">
            <a:off x="4241591" y="1099001"/>
            <a:ext cx="32512" cy="8639337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4" name="Rectangle 89"/>
          <p:cNvSpPr/>
          <p:nvPr/>
        </p:nvSpPr>
        <p:spPr>
          <a:xfrm rot="2700000">
            <a:off x="5365839" y="1099003"/>
            <a:ext cx="32512" cy="8639337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7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5" name="Rectangle 90"/>
          <p:cNvSpPr/>
          <p:nvPr/>
        </p:nvSpPr>
        <p:spPr>
          <a:xfrm rot="2700000">
            <a:off x="6490087" y="1099003"/>
            <a:ext cx="32512" cy="8639337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6" name="Rectangle 91"/>
          <p:cNvSpPr/>
          <p:nvPr/>
        </p:nvSpPr>
        <p:spPr>
          <a:xfrm rot="2700000">
            <a:off x="7614336" y="1099004"/>
            <a:ext cx="32512" cy="8639335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13716"/>
                </a:moveTo>
                <a:lnTo>
                  <a:pt x="13716" y="0"/>
                </a:lnTo>
                <a:lnTo>
                  <a:pt x="13716" y="6465785"/>
                </a:lnTo>
                <a:lnTo>
                  <a:pt x="0" y="647950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7" name="Rectangle 92"/>
          <p:cNvSpPr/>
          <p:nvPr/>
        </p:nvSpPr>
        <p:spPr>
          <a:xfrm rot="2700000">
            <a:off x="8738584" y="1099001"/>
            <a:ext cx="32512" cy="8639336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8" name="Rectangle 93"/>
          <p:cNvSpPr/>
          <p:nvPr/>
        </p:nvSpPr>
        <p:spPr>
          <a:xfrm rot="2700000">
            <a:off x="9495287" y="2295188"/>
            <a:ext cx="32512" cy="7599765"/>
          </a:xfrm>
          <a:custGeom>
            <a:avLst/>
            <a:gdLst/>
            <a:ahLst/>
            <a:cxnLst/>
            <a:rect l="l" t="t" r="r" b="b"/>
            <a:pathLst>
              <a:path w="13716" h="5699824">
                <a:moveTo>
                  <a:pt x="0" y="0"/>
                </a:moveTo>
                <a:lnTo>
                  <a:pt x="13716" y="13717"/>
                </a:lnTo>
                <a:lnTo>
                  <a:pt x="13716" y="5686109"/>
                </a:lnTo>
                <a:lnTo>
                  <a:pt x="1" y="5699824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9" name="Rectangle 95"/>
          <p:cNvSpPr/>
          <p:nvPr/>
        </p:nvSpPr>
        <p:spPr>
          <a:xfrm rot="2700000">
            <a:off x="10619536" y="5860794"/>
            <a:ext cx="32512" cy="4419908"/>
          </a:xfrm>
          <a:custGeom>
            <a:avLst/>
            <a:gdLst/>
            <a:ahLst/>
            <a:cxnLst/>
            <a:rect l="l" t="t" r="r" b="b"/>
            <a:pathLst>
              <a:path w="13716" h="3314931">
                <a:moveTo>
                  <a:pt x="0" y="0"/>
                </a:moveTo>
                <a:lnTo>
                  <a:pt x="13716" y="13716"/>
                </a:lnTo>
                <a:lnTo>
                  <a:pt x="13716" y="3301215"/>
                </a:lnTo>
                <a:lnTo>
                  <a:pt x="0" y="331493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0" name="Rectangle 96"/>
          <p:cNvSpPr/>
          <p:nvPr/>
        </p:nvSpPr>
        <p:spPr>
          <a:xfrm rot="2700000">
            <a:off x="11181657" y="7655079"/>
            <a:ext cx="32512" cy="2829987"/>
          </a:xfrm>
          <a:custGeom>
            <a:avLst/>
            <a:gdLst/>
            <a:ahLst/>
            <a:cxnLst/>
            <a:rect l="l" t="t" r="r" b="b"/>
            <a:pathLst>
              <a:path w="13716" h="2122490">
                <a:moveTo>
                  <a:pt x="0" y="0"/>
                </a:moveTo>
                <a:lnTo>
                  <a:pt x="13716" y="13716"/>
                </a:lnTo>
                <a:lnTo>
                  <a:pt x="13716" y="2108774"/>
                </a:lnTo>
                <a:lnTo>
                  <a:pt x="0" y="212249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1" name="Rectangle 97"/>
          <p:cNvSpPr/>
          <p:nvPr/>
        </p:nvSpPr>
        <p:spPr>
          <a:xfrm rot="2700000">
            <a:off x="11743784" y="9449379"/>
            <a:ext cx="32514" cy="1240055"/>
          </a:xfrm>
          <a:custGeom>
            <a:avLst/>
            <a:gdLst/>
            <a:ahLst/>
            <a:cxnLst/>
            <a:rect l="l" t="t" r="r" b="b"/>
            <a:pathLst>
              <a:path w="13717" h="930041">
                <a:moveTo>
                  <a:pt x="0" y="0"/>
                </a:moveTo>
                <a:lnTo>
                  <a:pt x="13717" y="13717"/>
                </a:lnTo>
                <a:lnTo>
                  <a:pt x="13717" y="916324"/>
                </a:lnTo>
                <a:lnTo>
                  <a:pt x="1" y="93004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2" name="Rectangle 102"/>
          <p:cNvSpPr/>
          <p:nvPr/>
        </p:nvSpPr>
        <p:spPr>
          <a:xfrm rot="2700000">
            <a:off x="263924" y="92719"/>
            <a:ext cx="32512" cy="810757"/>
          </a:xfrm>
          <a:custGeom>
            <a:avLst/>
            <a:gdLst/>
            <a:ahLst/>
            <a:cxnLst/>
            <a:rect l="l" t="t" r="r" b="b"/>
            <a:pathLst>
              <a:path w="13716" h="608068">
                <a:moveTo>
                  <a:pt x="0" y="13716"/>
                </a:moveTo>
                <a:lnTo>
                  <a:pt x="13716" y="0"/>
                </a:lnTo>
                <a:lnTo>
                  <a:pt x="13716" y="608068"/>
                </a:lnTo>
                <a:lnTo>
                  <a:pt x="0" y="59435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3" name="Rectangle 103"/>
          <p:cNvSpPr/>
          <p:nvPr/>
        </p:nvSpPr>
        <p:spPr>
          <a:xfrm rot="2700000">
            <a:off x="826048" y="297087"/>
            <a:ext cx="32512" cy="2400685"/>
          </a:xfrm>
          <a:custGeom>
            <a:avLst/>
            <a:gdLst/>
            <a:ahLst/>
            <a:cxnLst/>
            <a:rect l="l" t="t" r="r" b="b"/>
            <a:pathLst>
              <a:path w="13716" h="1800514">
                <a:moveTo>
                  <a:pt x="0" y="13716"/>
                </a:moveTo>
                <a:lnTo>
                  <a:pt x="13716" y="0"/>
                </a:lnTo>
                <a:lnTo>
                  <a:pt x="13716" y="1800514"/>
                </a:lnTo>
                <a:lnTo>
                  <a:pt x="0" y="178679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4" name="Rectangle 104"/>
          <p:cNvSpPr/>
          <p:nvPr/>
        </p:nvSpPr>
        <p:spPr>
          <a:xfrm rot="2700000">
            <a:off x="1388172" y="501455"/>
            <a:ext cx="32512" cy="3990611"/>
          </a:xfrm>
          <a:custGeom>
            <a:avLst/>
            <a:gdLst/>
            <a:ahLst/>
            <a:cxnLst/>
            <a:rect l="l" t="t" r="r" b="b"/>
            <a:pathLst>
              <a:path w="13716" h="2992958">
                <a:moveTo>
                  <a:pt x="0" y="13716"/>
                </a:moveTo>
                <a:lnTo>
                  <a:pt x="13716" y="0"/>
                </a:lnTo>
                <a:lnTo>
                  <a:pt x="13716" y="2992958"/>
                </a:lnTo>
                <a:lnTo>
                  <a:pt x="0" y="297924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5" name="Rectangle 105"/>
          <p:cNvSpPr/>
          <p:nvPr/>
        </p:nvSpPr>
        <p:spPr>
          <a:xfrm rot="2700000">
            <a:off x="1950296" y="705823"/>
            <a:ext cx="32512" cy="5580539"/>
          </a:xfrm>
          <a:custGeom>
            <a:avLst/>
            <a:gdLst/>
            <a:ahLst/>
            <a:cxnLst/>
            <a:rect l="l" t="t" r="r" b="b"/>
            <a:pathLst>
              <a:path w="13716" h="4185404">
                <a:moveTo>
                  <a:pt x="0" y="13716"/>
                </a:moveTo>
                <a:lnTo>
                  <a:pt x="13716" y="0"/>
                </a:lnTo>
                <a:lnTo>
                  <a:pt x="13716" y="4185404"/>
                </a:lnTo>
                <a:lnTo>
                  <a:pt x="0" y="417168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6" name="Rectangle 106"/>
          <p:cNvSpPr/>
          <p:nvPr/>
        </p:nvSpPr>
        <p:spPr>
          <a:xfrm rot="2700000">
            <a:off x="2512420" y="910196"/>
            <a:ext cx="32512" cy="7170465"/>
          </a:xfrm>
          <a:custGeom>
            <a:avLst/>
            <a:gdLst/>
            <a:ahLst/>
            <a:cxnLst/>
            <a:rect l="l" t="t" r="r" b="b"/>
            <a:pathLst>
              <a:path w="13716" h="5377849">
                <a:moveTo>
                  <a:pt x="0" y="13716"/>
                </a:moveTo>
                <a:lnTo>
                  <a:pt x="13716" y="0"/>
                </a:lnTo>
                <a:lnTo>
                  <a:pt x="13716" y="5377849"/>
                </a:lnTo>
                <a:lnTo>
                  <a:pt x="0" y="536413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7" name="Rectangle 148"/>
          <p:cNvSpPr/>
          <p:nvPr/>
        </p:nvSpPr>
        <p:spPr>
          <a:xfrm rot="18900000" flipV="1">
            <a:off x="2760759" y="-1067162"/>
            <a:ext cx="18288" cy="13960453"/>
          </a:xfrm>
          <a:custGeom>
            <a:avLst/>
            <a:gdLst/>
            <a:ahLst/>
            <a:cxnLst/>
            <a:rect l="l" t="t" r="r" b="b"/>
            <a:pathLst>
              <a:path w="13716" h="5889566">
                <a:moveTo>
                  <a:pt x="13716" y="5889566"/>
                </a:moveTo>
                <a:lnTo>
                  <a:pt x="13716" y="0"/>
                </a:lnTo>
                <a:lnTo>
                  <a:pt x="0" y="13716"/>
                </a:lnTo>
                <a:lnTo>
                  <a:pt x="0" y="587585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8" name="Rectangle 323"/>
          <p:cNvSpPr/>
          <p:nvPr/>
        </p:nvSpPr>
        <p:spPr>
          <a:xfrm rot="18900000" flipV="1">
            <a:off x="2198635" y="1345447"/>
            <a:ext cx="18288" cy="11133912"/>
          </a:xfrm>
          <a:custGeom>
            <a:avLst/>
            <a:gdLst/>
            <a:ahLst/>
            <a:cxnLst/>
            <a:rect l="l" t="t" r="r" b="b"/>
            <a:pathLst>
              <a:path w="13716" h="4697119">
                <a:moveTo>
                  <a:pt x="13716" y="4697119"/>
                </a:moveTo>
                <a:lnTo>
                  <a:pt x="13716" y="0"/>
                </a:lnTo>
                <a:lnTo>
                  <a:pt x="0" y="13716"/>
                </a:lnTo>
                <a:lnTo>
                  <a:pt x="0" y="46834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9" name="Rectangle 324"/>
          <p:cNvSpPr/>
          <p:nvPr/>
        </p:nvSpPr>
        <p:spPr>
          <a:xfrm rot="18900000" flipV="1">
            <a:off x="1636511" y="3758042"/>
            <a:ext cx="18288" cy="8307375"/>
          </a:xfrm>
          <a:custGeom>
            <a:avLst/>
            <a:gdLst/>
            <a:ahLst/>
            <a:cxnLst/>
            <a:rect l="l" t="t" r="r" b="b"/>
            <a:pathLst>
              <a:path w="13716" h="3504674">
                <a:moveTo>
                  <a:pt x="13716" y="3504674"/>
                </a:moveTo>
                <a:lnTo>
                  <a:pt x="13716" y="0"/>
                </a:lnTo>
                <a:lnTo>
                  <a:pt x="0" y="13716"/>
                </a:lnTo>
                <a:lnTo>
                  <a:pt x="0" y="349095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0" name="Rectangle 325"/>
          <p:cNvSpPr/>
          <p:nvPr/>
        </p:nvSpPr>
        <p:spPr>
          <a:xfrm rot="18900000" flipV="1">
            <a:off x="1074387" y="6170648"/>
            <a:ext cx="18288" cy="5480832"/>
          </a:xfrm>
          <a:custGeom>
            <a:avLst/>
            <a:gdLst/>
            <a:ahLst/>
            <a:cxnLst/>
            <a:rect l="l" t="t" r="r" b="b"/>
            <a:pathLst>
              <a:path w="13716" h="2312226">
                <a:moveTo>
                  <a:pt x="13716" y="2312226"/>
                </a:moveTo>
                <a:lnTo>
                  <a:pt x="13716" y="0"/>
                </a:lnTo>
                <a:lnTo>
                  <a:pt x="0" y="13716"/>
                </a:lnTo>
                <a:lnTo>
                  <a:pt x="0" y="229851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1" name="Rectangle 326"/>
          <p:cNvSpPr/>
          <p:nvPr/>
        </p:nvSpPr>
        <p:spPr>
          <a:xfrm rot="18900000" flipV="1">
            <a:off x="512264" y="8583246"/>
            <a:ext cx="18288" cy="2654298"/>
          </a:xfrm>
          <a:custGeom>
            <a:avLst/>
            <a:gdLst/>
            <a:ahLst/>
            <a:cxnLst/>
            <a:rect l="l" t="t" r="r" b="b"/>
            <a:pathLst>
              <a:path w="13716" h="1119782">
                <a:moveTo>
                  <a:pt x="13716" y="1119782"/>
                </a:moveTo>
                <a:lnTo>
                  <a:pt x="13716" y="0"/>
                </a:lnTo>
                <a:lnTo>
                  <a:pt x="0" y="13716"/>
                </a:lnTo>
                <a:lnTo>
                  <a:pt x="0" y="110606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2" name="Rectangle 371"/>
          <p:cNvSpPr/>
          <p:nvPr/>
        </p:nvSpPr>
        <p:spPr>
          <a:xfrm rot="18900000" flipV="1">
            <a:off x="3606907" y="-2260738"/>
            <a:ext cx="18288" cy="15358815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3" name="Rectangle 373"/>
          <p:cNvSpPr/>
          <p:nvPr/>
        </p:nvSpPr>
        <p:spPr>
          <a:xfrm rot="18900000" flipV="1">
            <a:off x="5855403" y="-2260738"/>
            <a:ext cx="18288" cy="15358815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5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4" name="Rectangle 375"/>
          <p:cNvSpPr/>
          <p:nvPr/>
        </p:nvSpPr>
        <p:spPr>
          <a:xfrm rot="18900000" flipV="1">
            <a:off x="8103900" y="-2260737"/>
            <a:ext cx="18288" cy="15358817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6479501"/>
                </a:moveTo>
                <a:lnTo>
                  <a:pt x="13716" y="6465785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5" name="Rectangle 376"/>
          <p:cNvSpPr/>
          <p:nvPr/>
        </p:nvSpPr>
        <p:spPr>
          <a:xfrm rot="18900000" flipV="1">
            <a:off x="9175037" y="-2254141"/>
            <a:ext cx="18288" cy="15156783"/>
          </a:xfrm>
          <a:custGeom>
            <a:avLst/>
            <a:gdLst/>
            <a:ahLst/>
            <a:cxnLst/>
            <a:rect l="l" t="t" r="r" b="b"/>
            <a:pathLst>
              <a:path w="13716" h="6394268">
                <a:moveTo>
                  <a:pt x="13716" y="6380553"/>
                </a:moveTo>
                <a:lnTo>
                  <a:pt x="13716" y="13716"/>
                </a:lnTo>
                <a:lnTo>
                  <a:pt x="0" y="0"/>
                </a:lnTo>
                <a:lnTo>
                  <a:pt x="0" y="639426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6" name="Rectangle 377"/>
          <p:cNvSpPr/>
          <p:nvPr/>
        </p:nvSpPr>
        <p:spPr>
          <a:xfrm rot="18900000" flipV="1">
            <a:off x="9737160" y="-1840203"/>
            <a:ext cx="18289" cy="12330247"/>
          </a:xfrm>
          <a:custGeom>
            <a:avLst/>
            <a:gdLst/>
            <a:ahLst/>
            <a:cxnLst/>
            <a:rect l="l" t="t" r="r" b="b"/>
            <a:pathLst>
              <a:path w="13717" h="5201823">
                <a:moveTo>
                  <a:pt x="1" y="5201823"/>
                </a:moveTo>
                <a:lnTo>
                  <a:pt x="13717" y="5188106"/>
                </a:lnTo>
                <a:lnTo>
                  <a:pt x="13717" y="1371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7" name="Rectangle 378"/>
          <p:cNvSpPr/>
          <p:nvPr/>
        </p:nvSpPr>
        <p:spPr>
          <a:xfrm rot="18900000" flipV="1">
            <a:off x="10323913" y="-1380290"/>
            <a:ext cx="18288" cy="9503711"/>
          </a:xfrm>
          <a:custGeom>
            <a:avLst/>
            <a:gdLst/>
            <a:ahLst/>
            <a:cxnLst/>
            <a:rect l="l" t="t" r="r" b="b"/>
            <a:pathLst>
              <a:path w="13716" h="4009378">
                <a:moveTo>
                  <a:pt x="13716" y="3995663"/>
                </a:moveTo>
                <a:lnTo>
                  <a:pt x="13716" y="13717"/>
                </a:lnTo>
                <a:lnTo>
                  <a:pt x="0" y="0"/>
                </a:lnTo>
                <a:lnTo>
                  <a:pt x="0" y="400937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8" name="Rectangle 138"/>
          <p:cNvSpPr/>
          <p:nvPr/>
        </p:nvSpPr>
        <p:spPr>
          <a:xfrm rot="18900000" flipV="1">
            <a:off x="11423533" y="-598402"/>
            <a:ext cx="18287" cy="3850638"/>
          </a:xfrm>
          <a:custGeom>
            <a:avLst/>
            <a:gdLst/>
            <a:ahLst/>
            <a:cxnLst/>
            <a:rect l="l" t="t" r="r" b="b"/>
            <a:pathLst>
              <a:path w="13715" h="1624488">
                <a:moveTo>
                  <a:pt x="0" y="1624488"/>
                </a:moveTo>
                <a:lnTo>
                  <a:pt x="13715" y="1610773"/>
                </a:lnTo>
                <a:lnTo>
                  <a:pt x="13715" y="1371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9" name="Freeform 448"/>
          <p:cNvSpPr/>
          <p:nvPr/>
        </p:nvSpPr>
        <p:spPr>
          <a:xfrm rot="18900000" flipV="1">
            <a:off x="11985658" y="-184460"/>
            <a:ext cx="18287" cy="1024095"/>
          </a:xfrm>
          <a:custGeom>
            <a:avLst/>
            <a:gdLst/>
            <a:ahLst/>
            <a:cxnLst/>
            <a:rect l="l" t="t" r="r" b="b"/>
            <a:pathLst>
              <a:path w="13715" h="432040">
                <a:moveTo>
                  <a:pt x="0" y="432040"/>
                </a:moveTo>
                <a:lnTo>
                  <a:pt x="13715" y="418325"/>
                </a:lnTo>
                <a:lnTo>
                  <a:pt x="13715" y="1371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0" name="Rectangle 372"/>
          <p:cNvSpPr/>
          <p:nvPr/>
        </p:nvSpPr>
        <p:spPr>
          <a:xfrm rot="18900000" flipV="1">
            <a:off x="4724689" y="-2288492"/>
            <a:ext cx="18288" cy="15391334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0" y="6493219"/>
                </a:moveTo>
                <a:lnTo>
                  <a:pt x="13716" y="6479503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1" name="Rectangle 374"/>
          <p:cNvSpPr/>
          <p:nvPr/>
        </p:nvSpPr>
        <p:spPr>
          <a:xfrm rot="18900000" flipV="1">
            <a:off x="6973185" y="-2288493"/>
            <a:ext cx="18288" cy="15391336"/>
          </a:xfrm>
          <a:custGeom>
            <a:avLst/>
            <a:gdLst/>
            <a:ahLst/>
            <a:cxnLst/>
            <a:rect l="l" t="t" r="r" b="b"/>
            <a:pathLst>
              <a:path w="13716" h="6493220">
                <a:moveTo>
                  <a:pt x="0" y="6493220"/>
                </a:moveTo>
                <a:lnTo>
                  <a:pt x="13716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2" name="Teardrop 3"/>
          <p:cNvSpPr/>
          <p:nvPr/>
        </p:nvSpPr>
        <p:spPr>
          <a:xfrm rot="5400000" flipH="1" flipV="1">
            <a:off x="8272693" y="577322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3" name="Teardrop 3"/>
          <p:cNvSpPr/>
          <p:nvPr/>
        </p:nvSpPr>
        <p:spPr>
          <a:xfrm rot="5400000" flipH="1" flipV="1">
            <a:off x="-516035" y="775688"/>
            <a:ext cx="1452203" cy="420133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1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6" y="223846"/>
                </a:cubicBezTo>
                <a:lnTo>
                  <a:pt x="221347" y="232509"/>
                </a:lnTo>
                <a:cubicBezTo>
                  <a:pt x="224389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0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1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4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8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1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4" name="Teardrop 3"/>
          <p:cNvSpPr/>
          <p:nvPr/>
        </p:nvSpPr>
        <p:spPr>
          <a:xfrm rot="5400000" flipH="1" flipV="1">
            <a:off x="1532373" y="577322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5" name="Teardrop 3"/>
          <p:cNvSpPr/>
          <p:nvPr/>
        </p:nvSpPr>
        <p:spPr>
          <a:xfrm rot="5400000" flipH="1" flipV="1">
            <a:off x="2655760" y="577322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6" name="Teardrop 3"/>
          <p:cNvSpPr/>
          <p:nvPr/>
        </p:nvSpPr>
        <p:spPr>
          <a:xfrm rot="5400000" flipH="1" flipV="1">
            <a:off x="3779147" y="577322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7" name="Teardrop 3"/>
          <p:cNvSpPr/>
          <p:nvPr/>
        </p:nvSpPr>
        <p:spPr>
          <a:xfrm rot="5400000" flipH="1" flipV="1">
            <a:off x="4902533" y="577322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8" name="Teardrop 3"/>
          <p:cNvSpPr/>
          <p:nvPr/>
        </p:nvSpPr>
        <p:spPr>
          <a:xfrm rot="5400000" flipH="1" flipV="1">
            <a:off x="6025920" y="577322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9" name="Teardrop 3"/>
          <p:cNvSpPr/>
          <p:nvPr/>
        </p:nvSpPr>
        <p:spPr>
          <a:xfrm rot="5400000" flipH="1" flipV="1">
            <a:off x="7149307" y="577322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0" name="Teardrop 3"/>
          <p:cNvSpPr/>
          <p:nvPr/>
        </p:nvSpPr>
        <p:spPr>
          <a:xfrm rot="5400000" flipH="1" flipV="1">
            <a:off x="10519467" y="577322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1" name="Teardrop 3"/>
          <p:cNvSpPr/>
          <p:nvPr/>
        </p:nvSpPr>
        <p:spPr>
          <a:xfrm rot="5400000" flipH="1" flipV="1">
            <a:off x="9396080" y="577322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2" name="Teardrop 3"/>
          <p:cNvSpPr/>
          <p:nvPr/>
        </p:nvSpPr>
        <p:spPr>
          <a:xfrm rot="5400000" flipH="1" flipV="1">
            <a:off x="11495781" y="870016"/>
            <a:ext cx="1160960" cy="231477"/>
          </a:xfrm>
          <a:custGeom>
            <a:avLst/>
            <a:gdLst/>
            <a:ahLst/>
            <a:cxnLst/>
            <a:rect l="l" t="t" r="r" b="b"/>
            <a:pathLst>
              <a:path w="489780" h="173608">
                <a:moveTo>
                  <a:pt x="489780" y="159854"/>
                </a:moveTo>
                <a:lnTo>
                  <a:pt x="485976" y="173608"/>
                </a:lnTo>
                <a:lnTo>
                  <a:pt x="475131" y="173608"/>
                </a:lnTo>
                <a:cubicBezTo>
                  <a:pt x="477585" y="169211"/>
                  <a:pt x="477971" y="164422"/>
                  <a:pt x="477971" y="159544"/>
                </a:cubicBezTo>
                <a:cubicBezTo>
                  <a:pt x="477971" y="135634"/>
                  <a:pt x="468705" y="113887"/>
                  <a:pt x="453384" y="97876"/>
                </a:cubicBezTo>
                <a:lnTo>
                  <a:pt x="377652" y="173608"/>
                </a:lnTo>
                <a:lnTo>
                  <a:pt x="377561" y="173608"/>
                </a:lnTo>
                <a:lnTo>
                  <a:pt x="453339" y="97830"/>
                </a:lnTo>
                <a:cubicBezTo>
                  <a:pt x="437327" y="82509"/>
                  <a:pt x="415581" y="73244"/>
                  <a:pt x="391670" y="73244"/>
                </a:cubicBezTo>
                <a:cubicBezTo>
                  <a:pt x="341651" y="73244"/>
                  <a:pt x="301103" y="113792"/>
                  <a:pt x="301103" y="163811"/>
                </a:cubicBezTo>
                <a:lnTo>
                  <a:pt x="299829" y="173608"/>
                </a:lnTo>
                <a:lnTo>
                  <a:pt x="288634" y="173608"/>
                </a:lnTo>
                <a:cubicBezTo>
                  <a:pt x="289602" y="170367"/>
                  <a:pt x="289617" y="166907"/>
                  <a:pt x="289547" y="163248"/>
                </a:cubicBezTo>
                <a:cubicBezTo>
                  <a:pt x="289547" y="130228"/>
                  <a:pt x="305265" y="100880"/>
                  <a:pt x="329868" y="82592"/>
                </a:cubicBezTo>
                <a:cubicBezTo>
                  <a:pt x="326825" y="66091"/>
                  <a:pt x="318670" y="50477"/>
                  <a:pt x="305914" y="37722"/>
                </a:cubicBezTo>
                <a:cubicBezTo>
                  <a:pt x="289007" y="20815"/>
                  <a:pt x="267078" y="11989"/>
                  <a:pt x="244922" y="11501"/>
                </a:cubicBezTo>
                <a:lnTo>
                  <a:pt x="244922" y="96667"/>
                </a:lnTo>
                <a:lnTo>
                  <a:pt x="244858" y="96667"/>
                </a:lnTo>
                <a:lnTo>
                  <a:pt x="244858" y="11501"/>
                </a:lnTo>
                <a:cubicBezTo>
                  <a:pt x="222703" y="11990"/>
                  <a:pt x="200773" y="20815"/>
                  <a:pt x="183866" y="37722"/>
                </a:cubicBezTo>
                <a:cubicBezTo>
                  <a:pt x="171105" y="50483"/>
                  <a:pt x="162948" y="66105"/>
                  <a:pt x="159939" y="82613"/>
                </a:cubicBezTo>
                <a:cubicBezTo>
                  <a:pt x="184526" y="100902"/>
                  <a:pt x="200233" y="130241"/>
                  <a:pt x="200233" y="163248"/>
                </a:cubicBezTo>
                <a:lnTo>
                  <a:pt x="201368" y="173608"/>
                </a:lnTo>
                <a:lnTo>
                  <a:pt x="189949" y="173608"/>
                </a:lnTo>
                <a:cubicBezTo>
                  <a:pt x="188710" y="170302"/>
                  <a:pt x="188616" y="166986"/>
                  <a:pt x="188677" y="163811"/>
                </a:cubicBezTo>
                <a:cubicBezTo>
                  <a:pt x="188677" y="113792"/>
                  <a:pt x="148129" y="73244"/>
                  <a:pt x="98110" y="73244"/>
                </a:cubicBezTo>
                <a:cubicBezTo>
                  <a:pt x="74200" y="73244"/>
                  <a:pt x="52453" y="82510"/>
                  <a:pt x="36441" y="97831"/>
                </a:cubicBezTo>
                <a:lnTo>
                  <a:pt x="112218" y="173608"/>
                </a:lnTo>
                <a:lnTo>
                  <a:pt x="112128" y="173608"/>
                </a:lnTo>
                <a:lnTo>
                  <a:pt x="36396" y="97876"/>
                </a:lnTo>
                <a:cubicBezTo>
                  <a:pt x="21075" y="113887"/>
                  <a:pt x="11809" y="135634"/>
                  <a:pt x="11809" y="159544"/>
                </a:cubicBezTo>
                <a:lnTo>
                  <a:pt x="14648" y="173608"/>
                </a:lnTo>
                <a:lnTo>
                  <a:pt x="3810" y="173608"/>
                </a:lnTo>
                <a:cubicBezTo>
                  <a:pt x="332" y="169383"/>
                  <a:pt x="0" y="164657"/>
                  <a:pt x="0" y="159854"/>
                </a:cubicBezTo>
                <a:cubicBezTo>
                  <a:pt x="0" y="132604"/>
                  <a:pt x="10705" y="107854"/>
                  <a:pt x="28286" y="89721"/>
                </a:cubicBezTo>
                <a:lnTo>
                  <a:pt x="28286" y="89721"/>
                </a:lnTo>
                <a:cubicBezTo>
                  <a:pt x="46420" y="72140"/>
                  <a:pt x="71170" y="61435"/>
                  <a:pt x="98420" y="61435"/>
                </a:cubicBezTo>
                <a:cubicBezTo>
                  <a:pt x="117023" y="61435"/>
                  <a:pt x="134461" y="66424"/>
                  <a:pt x="149250" y="75515"/>
                </a:cubicBezTo>
                <a:cubicBezTo>
                  <a:pt x="153323" y="58635"/>
                  <a:pt x="162130" y="42758"/>
                  <a:pt x="175297" y="29591"/>
                </a:cubicBezTo>
                <a:cubicBezTo>
                  <a:pt x="194566" y="10322"/>
                  <a:pt x="219636" y="391"/>
                  <a:pt x="244890" y="0"/>
                </a:cubicBezTo>
                <a:lnTo>
                  <a:pt x="244890" y="0"/>
                </a:lnTo>
                <a:cubicBezTo>
                  <a:pt x="270144" y="391"/>
                  <a:pt x="295215" y="10322"/>
                  <a:pt x="314484" y="29591"/>
                </a:cubicBezTo>
                <a:cubicBezTo>
                  <a:pt x="327644" y="42751"/>
                  <a:pt x="336448" y="58618"/>
                  <a:pt x="340604" y="75474"/>
                </a:cubicBezTo>
                <a:cubicBezTo>
                  <a:pt x="355376" y="66408"/>
                  <a:pt x="372787" y="61434"/>
                  <a:pt x="391360" y="61434"/>
                </a:cubicBezTo>
                <a:cubicBezTo>
                  <a:pt x="418610" y="61434"/>
                  <a:pt x="443360" y="72140"/>
                  <a:pt x="461494" y="89721"/>
                </a:cubicBezTo>
                <a:cubicBezTo>
                  <a:pt x="479075" y="107854"/>
                  <a:pt x="489780" y="132604"/>
                  <a:pt x="489780" y="159854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3" name="Teardrop 3"/>
          <p:cNvSpPr/>
          <p:nvPr/>
        </p:nvSpPr>
        <p:spPr>
          <a:xfrm rot="5400000" flipH="1" flipV="1">
            <a:off x="408987" y="577322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4" name="Oval 463"/>
          <p:cNvSpPr/>
          <p:nvPr/>
        </p:nvSpPr>
        <p:spPr>
          <a:xfrm>
            <a:off x="8886015" y="786250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5" name="Oval 167"/>
          <p:cNvSpPr/>
          <p:nvPr/>
        </p:nvSpPr>
        <p:spPr>
          <a:xfrm>
            <a:off x="0" y="786250"/>
            <a:ext cx="125256" cy="10051086"/>
          </a:xfrm>
          <a:custGeom>
            <a:avLst/>
            <a:gdLst/>
            <a:ahLst/>
            <a:cxnLst/>
            <a:rect l="l" t="t" r="r" b="b"/>
            <a:pathLst>
              <a:path w="93942" h="4240302">
                <a:moveTo>
                  <a:pt x="9066" y="4229620"/>
                </a:moveTo>
                <a:cubicBezTo>
                  <a:pt x="23324" y="4229620"/>
                  <a:pt x="36761" y="4233136"/>
                  <a:pt x="48054" y="4240302"/>
                </a:cubicBezTo>
                <a:lnTo>
                  <a:pt x="0" y="4240302"/>
                </a:lnTo>
                <a:lnTo>
                  <a:pt x="0" y="4231451"/>
                </a:lnTo>
                <a:cubicBezTo>
                  <a:pt x="2881" y="4229788"/>
                  <a:pt x="5954" y="4229620"/>
                  <a:pt x="9066" y="4229620"/>
                </a:cubicBezTo>
                <a:close/>
                <a:moveTo>
                  <a:pt x="9066" y="3380947"/>
                </a:moveTo>
                <a:cubicBezTo>
                  <a:pt x="55942" y="3380947"/>
                  <a:pt x="93942" y="3418947"/>
                  <a:pt x="93942" y="3465822"/>
                </a:cubicBezTo>
                <a:cubicBezTo>
                  <a:pt x="93942" y="3512697"/>
                  <a:pt x="55942" y="3550697"/>
                  <a:pt x="9066" y="3550697"/>
                </a:cubicBezTo>
                <a:lnTo>
                  <a:pt x="0" y="3548867"/>
                </a:lnTo>
                <a:lnTo>
                  <a:pt x="0" y="3382777"/>
                </a:lnTo>
                <a:cubicBezTo>
                  <a:pt x="2881" y="3381115"/>
                  <a:pt x="5954" y="3380947"/>
                  <a:pt x="9066" y="3380947"/>
                </a:cubicBezTo>
                <a:close/>
                <a:moveTo>
                  <a:pt x="9066" y="2536768"/>
                </a:moveTo>
                <a:cubicBezTo>
                  <a:pt x="55942" y="2536768"/>
                  <a:pt x="93942" y="2574768"/>
                  <a:pt x="93942" y="2621643"/>
                </a:cubicBezTo>
                <a:cubicBezTo>
                  <a:pt x="93942" y="2668518"/>
                  <a:pt x="55942" y="2706518"/>
                  <a:pt x="9066" y="2706518"/>
                </a:cubicBezTo>
                <a:lnTo>
                  <a:pt x="0" y="2704688"/>
                </a:lnTo>
                <a:lnTo>
                  <a:pt x="0" y="2538598"/>
                </a:lnTo>
                <a:cubicBezTo>
                  <a:pt x="2881" y="2536936"/>
                  <a:pt x="5954" y="2536768"/>
                  <a:pt x="9066" y="2536768"/>
                </a:cubicBezTo>
                <a:close/>
                <a:moveTo>
                  <a:pt x="9066" y="1688095"/>
                </a:moveTo>
                <a:cubicBezTo>
                  <a:pt x="55942" y="1688095"/>
                  <a:pt x="93942" y="1726095"/>
                  <a:pt x="93942" y="1772970"/>
                </a:cubicBezTo>
                <a:cubicBezTo>
                  <a:pt x="93942" y="1819845"/>
                  <a:pt x="55942" y="1857845"/>
                  <a:pt x="9066" y="1857845"/>
                </a:cubicBezTo>
                <a:lnTo>
                  <a:pt x="0" y="1856015"/>
                </a:lnTo>
                <a:lnTo>
                  <a:pt x="0" y="1689925"/>
                </a:lnTo>
                <a:cubicBezTo>
                  <a:pt x="2881" y="1688263"/>
                  <a:pt x="5954" y="1688095"/>
                  <a:pt x="9066" y="1688095"/>
                </a:cubicBezTo>
                <a:close/>
                <a:moveTo>
                  <a:pt x="9066" y="845498"/>
                </a:moveTo>
                <a:cubicBezTo>
                  <a:pt x="55942" y="845498"/>
                  <a:pt x="93942" y="883498"/>
                  <a:pt x="93942" y="930373"/>
                </a:cubicBezTo>
                <a:cubicBezTo>
                  <a:pt x="93942" y="977248"/>
                  <a:pt x="55942" y="1015248"/>
                  <a:pt x="9066" y="1015248"/>
                </a:cubicBezTo>
                <a:lnTo>
                  <a:pt x="0" y="1013418"/>
                </a:lnTo>
                <a:lnTo>
                  <a:pt x="0" y="847328"/>
                </a:lnTo>
                <a:cubicBezTo>
                  <a:pt x="2881" y="845666"/>
                  <a:pt x="5954" y="845498"/>
                  <a:pt x="9066" y="845498"/>
                </a:cubicBezTo>
                <a:close/>
                <a:moveTo>
                  <a:pt x="9066" y="0"/>
                </a:moveTo>
                <a:cubicBezTo>
                  <a:pt x="55942" y="0"/>
                  <a:pt x="93942" y="38000"/>
                  <a:pt x="93942" y="84875"/>
                </a:cubicBezTo>
                <a:cubicBezTo>
                  <a:pt x="93942" y="131750"/>
                  <a:pt x="55942" y="169750"/>
                  <a:pt x="9066" y="169750"/>
                </a:cubicBezTo>
                <a:lnTo>
                  <a:pt x="0" y="167920"/>
                </a:lnTo>
                <a:lnTo>
                  <a:pt x="0" y="1830"/>
                </a:lnTo>
                <a:cubicBezTo>
                  <a:pt x="2881" y="167"/>
                  <a:pt x="5954" y="0"/>
                  <a:pt x="906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6" name="Oval 465"/>
          <p:cNvSpPr/>
          <p:nvPr/>
        </p:nvSpPr>
        <p:spPr>
          <a:xfrm>
            <a:off x="1022309" y="786250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7" name="Oval 466"/>
          <p:cNvSpPr/>
          <p:nvPr/>
        </p:nvSpPr>
        <p:spPr>
          <a:xfrm>
            <a:off x="2145695" y="786250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8" name="Oval 467"/>
          <p:cNvSpPr/>
          <p:nvPr/>
        </p:nvSpPr>
        <p:spPr>
          <a:xfrm>
            <a:off x="3269082" y="786250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9" name="Oval 468"/>
          <p:cNvSpPr/>
          <p:nvPr/>
        </p:nvSpPr>
        <p:spPr>
          <a:xfrm>
            <a:off x="4392469" y="786250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0" name="Oval 469"/>
          <p:cNvSpPr/>
          <p:nvPr/>
        </p:nvSpPr>
        <p:spPr>
          <a:xfrm>
            <a:off x="5515855" y="786250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1" name="Oval 470"/>
          <p:cNvSpPr/>
          <p:nvPr/>
        </p:nvSpPr>
        <p:spPr>
          <a:xfrm>
            <a:off x="6639242" y="786250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2" name="Oval 471"/>
          <p:cNvSpPr/>
          <p:nvPr/>
        </p:nvSpPr>
        <p:spPr>
          <a:xfrm>
            <a:off x="7762629" y="786250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3" name="Oval 472"/>
          <p:cNvSpPr/>
          <p:nvPr/>
        </p:nvSpPr>
        <p:spPr>
          <a:xfrm>
            <a:off x="11132789" y="786250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4" name="Oval 473"/>
          <p:cNvSpPr/>
          <p:nvPr/>
        </p:nvSpPr>
        <p:spPr>
          <a:xfrm>
            <a:off x="10009402" y="786250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5" name="Teardrop 3"/>
          <p:cNvSpPr/>
          <p:nvPr/>
        </p:nvSpPr>
        <p:spPr>
          <a:xfrm rot="5400000" flipH="1" flipV="1">
            <a:off x="7710573" y="1574508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6" name="Teardrop 3"/>
          <p:cNvSpPr/>
          <p:nvPr/>
        </p:nvSpPr>
        <p:spPr>
          <a:xfrm rot="5400000" flipH="1" flipV="1">
            <a:off x="970253" y="1574508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7" name="Teardrop 3"/>
          <p:cNvSpPr/>
          <p:nvPr/>
        </p:nvSpPr>
        <p:spPr>
          <a:xfrm rot="5400000" flipH="1" flipV="1">
            <a:off x="2093640" y="1574508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8" name="Teardrop 3"/>
          <p:cNvSpPr/>
          <p:nvPr/>
        </p:nvSpPr>
        <p:spPr>
          <a:xfrm rot="5400000" flipH="1" flipV="1">
            <a:off x="3217027" y="1574508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9" name="Teardrop 3"/>
          <p:cNvSpPr/>
          <p:nvPr/>
        </p:nvSpPr>
        <p:spPr>
          <a:xfrm rot="5400000" flipH="1" flipV="1">
            <a:off x="4340413" y="1574508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0" name="Teardrop 3"/>
          <p:cNvSpPr/>
          <p:nvPr/>
        </p:nvSpPr>
        <p:spPr>
          <a:xfrm rot="5400000" flipH="1" flipV="1">
            <a:off x="5463800" y="1574508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1" name="Teardrop 3"/>
          <p:cNvSpPr/>
          <p:nvPr/>
        </p:nvSpPr>
        <p:spPr>
          <a:xfrm rot="5400000" flipH="1" flipV="1">
            <a:off x="6587187" y="1574508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2" name="Teardrop 3"/>
          <p:cNvSpPr/>
          <p:nvPr/>
        </p:nvSpPr>
        <p:spPr>
          <a:xfrm rot="5400000" flipH="1" flipV="1">
            <a:off x="9957347" y="1574508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3" name="Teardrop 3"/>
          <p:cNvSpPr/>
          <p:nvPr/>
        </p:nvSpPr>
        <p:spPr>
          <a:xfrm rot="5400000" flipH="1" flipV="1">
            <a:off x="8833960" y="1574508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4" name="Teardrop 3"/>
          <p:cNvSpPr/>
          <p:nvPr/>
        </p:nvSpPr>
        <p:spPr>
          <a:xfrm rot="5400000" flipH="1" flipV="1">
            <a:off x="11080733" y="1574508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5" name="Teardrop 3"/>
          <p:cNvSpPr/>
          <p:nvPr/>
        </p:nvSpPr>
        <p:spPr>
          <a:xfrm rot="5400000" flipH="1" flipV="1">
            <a:off x="-153134" y="1574508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6" name="Oval 485"/>
          <p:cNvSpPr/>
          <p:nvPr/>
        </p:nvSpPr>
        <p:spPr>
          <a:xfrm>
            <a:off x="9448871" y="1780186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7" name="Oval 486"/>
          <p:cNvSpPr/>
          <p:nvPr/>
        </p:nvSpPr>
        <p:spPr>
          <a:xfrm>
            <a:off x="461778" y="1780186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8" name="Oval 487"/>
          <p:cNvSpPr/>
          <p:nvPr/>
        </p:nvSpPr>
        <p:spPr>
          <a:xfrm>
            <a:off x="1585165" y="1780186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9" name="Oval 488"/>
          <p:cNvSpPr/>
          <p:nvPr/>
        </p:nvSpPr>
        <p:spPr>
          <a:xfrm>
            <a:off x="2708551" y="1780186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0" name="Oval 489"/>
          <p:cNvSpPr/>
          <p:nvPr/>
        </p:nvSpPr>
        <p:spPr>
          <a:xfrm>
            <a:off x="3831938" y="1780186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1" name="Oval 490"/>
          <p:cNvSpPr/>
          <p:nvPr/>
        </p:nvSpPr>
        <p:spPr>
          <a:xfrm>
            <a:off x="4955325" y="1780186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2" name="Oval 491"/>
          <p:cNvSpPr/>
          <p:nvPr/>
        </p:nvSpPr>
        <p:spPr>
          <a:xfrm>
            <a:off x="6078711" y="1780186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3" name="Oval 492"/>
          <p:cNvSpPr/>
          <p:nvPr/>
        </p:nvSpPr>
        <p:spPr>
          <a:xfrm>
            <a:off x="7202098" y="1780186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4" name="Oval 493"/>
          <p:cNvSpPr/>
          <p:nvPr/>
        </p:nvSpPr>
        <p:spPr>
          <a:xfrm>
            <a:off x="8325485" y="1780186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5" name="Oval 494"/>
          <p:cNvSpPr/>
          <p:nvPr/>
        </p:nvSpPr>
        <p:spPr>
          <a:xfrm>
            <a:off x="11695645" y="1780186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6" name="Oval 495"/>
          <p:cNvSpPr/>
          <p:nvPr/>
        </p:nvSpPr>
        <p:spPr>
          <a:xfrm>
            <a:off x="10572258" y="1780186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7" name="Teardrop 3"/>
          <p:cNvSpPr/>
          <p:nvPr/>
        </p:nvSpPr>
        <p:spPr>
          <a:xfrm rot="5400000" flipH="1" flipV="1">
            <a:off x="8072839" y="-68884"/>
            <a:ext cx="727671" cy="816864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8" name="Teardrop 3"/>
          <p:cNvSpPr/>
          <p:nvPr/>
        </p:nvSpPr>
        <p:spPr>
          <a:xfrm rot="5400000" flipH="1" flipV="1">
            <a:off x="1332519" y="-68884"/>
            <a:ext cx="727671" cy="816864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9" name="Teardrop 3"/>
          <p:cNvSpPr/>
          <p:nvPr/>
        </p:nvSpPr>
        <p:spPr>
          <a:xfrm rot="5400000" flipH="1" flipV="1">
            <a:off x="2455906" y="-68884"/>
            <a:ext cx="727671" cy="816864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0" name="Teardrop 3"/>
          <p:cNvSpPr/>
          <p:nvPr/>
        </p:nvSpPr>
        <p:spPr>
          <a:xfrm rot="5400000" flipH="1" flipV="1">
            <a:off x="3579293" y="-68884"/>
            <a:ext cx="727671" cy="816864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1" name="Teardrop 3"/>
          <p:cNvSpPr/>
          <p:nvPr/>
        </p:nvSpPr>
        <p:spPr>
          <a:xfrm rot="5400000" flipH="1" flipV="1">
            <a:off x="4702679" y="-68884"/>
            <a:ext cx="727671" cy="816864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2" name="Teardrop 3"/>
          <p:cNvSpPr/>
          <p:nvPr/>
        </p:nvSpPr>
        <p:spPr>
          <a:xfrm rot="5400000" flipH="1" flipV="1">
            <a:off x="5826066" y="-68884"/>
            <a:ext cx="727671" cy="816864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3" name="Teardrop 3"/>
          <p:cNvSpPr/>
          <p:nvPr/>
        </p:nvSpPr>
        <p:spPr>
          <a:xfrm rot="5400000" flipH="1" flipV="1">
            <a:off x="6949453" y="-68884"/>
            <a:ext cx="727671" cy="816864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4" name="Teardrop 3"/>
          <p:cNvSpPr/>
          <p:nvPr/>
        </p:nvSpPr>
        <p:spPr>
          <a:xfrm rot="5400000" flipH="1" flipV="1">
            <a:off x="10319613" y="-68884"/>
            <a:ext cx="727671" cy="816864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5" name="Teardrop 3"/>
          <p:cNvSpPr/>
          <p:nvPr/>
        </p:nvSpPr>
        <p:spPr>
          <a:xfrm rot="5400000" flipH="1" flipV="1">
            <a:off x="9196226" y="-68884"/>
            <a:ext cx="727671" cy="816864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6" name="Teardrop 3"/>
          <p:cNvSpPr/>
          <p:nvPr/>
        </p:nvSpPr>
        <p:spPr>
          <a:xfrm rot="5400000" flipH="1" flipV="1">
            <a:off x="11442999" y="-68884"/>
            <a:ext cx="727671" cy="816864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7" name="Teardrop 3"/>
          <p:cNvSpPr/>
          <p:nvPr/>
        </p:nvSpPr>
        <p:spPr>
          <a:xfrm rot="5400000" flipH="1" flipV="1">
            <a:off x="209133" y="-68884"/>
            <a:ext cx="727671" cy="816864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8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2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8" name="Oval 881"/>
          <p:cNvSpPr/>
          <p:nvPr/>
        </p:nvSpPr>
        <p:spPr>
          <a:xfrm>
            <a:off x="461776" y="-24283"/>
            <a:ext cx="226336" cy="20118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9" name="Oval 882"/>
          <p:cNvSpPr/>
          <p:nvPr/>
        </p:nvSpPr>
        <p:spPr>
          <a:xfrm>
            <a:off x="1585163" y="-24283"/>
            <a:ext cx="226336" cy="20118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0" name="Oval 883"/>
          <p:cNvSpPr/>
          <p:nvPr/>
        </p:nvSpPr>
        <p:spPr>
          <a:xfrm>
            <a:off x="2708551" y="-24283"/>
            <a:ext cx="9213429" cy="201185"/>
          </a:xfrm>
          <a:custGeom>
            <a:avLst/>
            <a:gdLst/>
            <a:ahLst/>
            <a:cxnLst/>
            <a:rect l="l" t="t" r="r" b="b"/>
            <a:pathLst>
              <a:path w="6910072" h="84875">
                <a:moveTo>
                  <a:pt x="6740320" y="0"/>
                </a:moveTo>
                <a:lnTo>
                  <a:pt x="6910072" y="0"/>
                </a:lnTo>
                <a:cubicBezTo>
                  <a:pt x="6910072" y="46875"/>
                  <a:pt x="6872072" y="84875"/>
                  <a:pt x="6825196" y="84875"/>
                </a:cubicBezTo>
                <a:cubicBezTo>
                  <a:pt x="6778320" y="84875"/>
                  <a:pt x="6740320" y="46875"/>
                  <a:pt x="6740320" y="0"/>
                </a:cubicBezTo>
                <a:close/>
                <a:moveTo>
                  <a:pt x="5897780" y="0"/>
                </a:moveTo>
                <a:lnTo>
                  <a:pt x="6067532" y="0"/>
                </a:lnTo>
                <a:cubicBezTo>
                  <a:pt x="6067532" y="46875"/>
                  <a:pt x="6029532" y="84875"/>
                  <a:pt x="5982656" y="84875"/>
                </a:cubicBezTo>
                <a:cubicBezTo>
                  <a:pt x="5935780" y="84875"/>
                  <a:pt x="5897780" y="46875"/>
                  <a:pt x="5897780" y="0"/>
                </a:cubicBezTo>
                <a:close/>
                <a:moveTo>
                  <a:pt x="5055240" y="0"/>
                </a:moveTo>
                <a:lnTo>
                  <a:pt x="5224992" y="0"/>
                </a:lnTo>
                <a:cubicBezTo>
                  <a:pt x="5224992" y="46875"/>
                  <a:pt x="5186992" y="84875"/>
                  <a:pt x="5140116" y="84875"/>
                </a:cubicBezTo>
                <a:cubicBezTo>
                  <a:pt x="5093240" y="84875"/>
                  <a:pt x="5055240" y="46875"/>
                  <a:pt x="5055240" y="0"/>
                </a:cubicBezTo>
                <a:close/>
                <a:moveTo>
                  <a:pt x="4212700" y="0"/>
                </a:moveTo>
                <a:lnTo>
                  <a:pt x="4382452" y="0"/>
                </a:lnTo>
                <a:cubicBezTo>
                  <a:pt x="4382452" y="46875"/>
                  <a:pt x="4344452" y="84875"/>
                  <a:pt x="4297576" y="84875"/>
                </a:cubicBezTo>
                <a:cubicBezTo>
                  <a:pt x="4250700" y="84875"/>
                  <a:pt x="4212700" y="46875"/>
                  <a:pt x="4212700" y="0"/>
                </a:cubicBezTo>
                <a:close/>
                <a:moveTo>
                  <a:pt x="3370160" y="0"/>
                </a:moveTo>
                <a:lnTo>
                  <a:pt x="3539912" y="0"/>
                </a:lnTo>
                <a:cubicBezTo>
                  <a:pt x="3539912" y="46875"/>
                  <a:pt x="3501912" y="84875"/>
                  <a:pt x="3455036" y="84875"/>
                </a:cubicBezTo>
                <a:cubicBezTo>
                  <a:pt x="3408160" y="84875"/>
                  <a:pt x="3370160" y="46875"/>
                  <a:pt x="3370160" y="0"/>
                </a:cubicBezTo>
                <a:close/>
                <a:moveTo>
                  <a:pt x="2527620" y="0"/>
                </a:moveTo>
                <a:lnTo>
                  <a:pt x="2697372" y="0"/>
                </a:lnTo>
                <a:cubicBezTo>
                  <a:pt x="2697372" y="46875"/>
                  <a:pt x="2659372" y="84875"/>
                  <a:pt x="2612496" y="84875"/>
                </a:cubicBezTo>
                <a:cubicBezTo>
                  <a:pt x="2565620" y="84875"/>
                  <a:pt x="2527620" y="46875"/>
                  <a:pt x="2527620" y="0"/>
                </a:cubicBezTo>
                <a:close/>
                <a:moveTo>
                  <a:pt x="1685080" y="0"/>
                </a:moveTo>
                <a:lnTo>
                  <a:pt x="1854832" y="0"/>
                </a:lnTo>
                <a:cubicBezTo>
                  <a:pt x="1854832" y="46875"/>
                  <a:pt x="1816832" y="84875"/>
                  <a:pt x="1769956" y="84875"/>
                </a:cubicBezTo>
                <a:cubicBezTo>
                  <a:pt x="1723080" y="84875"/>
                  <a:pt x="1685080" y="46875"/>
                  <a:pt x="1685080" y="0"/>
                </a:cubicBezTo>
                <a:close/>
                <a:moveTo>
                  <a:pt x="842540" y="0"/>
                </a:moveTo>
                <a:lnTo>
                  <a:pt x="1012292" y="0"/>
                </a:lnTo>
                <a:cubicBezTo>
                  <a:pt x="1012292" y="46875"/>
                  <a:pt x="974292" y="84875"/>
                  <a:pt x="927416" y="84875"/>
                </a:cubicBezTo>
                <a:cubicBezTo>
                  <a:pt x="880540" y="84875"/>
                  <a:pt x="842540" y="46875"/>
                  <a:pt x="842540" y="0"/>
                </a:cubicBezTo>
                <a:close/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1" name="Teardrop 3"/>
          <p:cNvSpPr/>
          <p:nvPr/>
        </p:nvSpPr>
        <p:spPr>
          <a:xfrm rot="5400000" flipH="1" flipV="1">
            <a:off x="8272693" y="2581465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2" name="Teardrop 3"/>
          <p:cNvSpPr/>
          <p:nvPr/>
        </p:nvSpPr>
        <p:spPr>
          <a:xfrm rot="5400000" flipH="1" flipV="1">
            <a:off x="-516035" y="2779831"/>
            <a:ext cx="1452203" cy="420133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3" name="Teardrop 3"/>
          <p:cNvSpPr/>
          <p:nvPr/>
        </p:nvSpPr>
        <p:spPr>
          <a:xfrm rot="5400000" flipH="1" flipV="1">
            <a:off x="1532373" y="2581465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4" name="Teardrop 3"/>
          <p:cNvSpPr/>
          <p:nvPr/>
        </p:nvSpPr>
        <p:spPr>
          <a:xfrm rot="5400000" flipH="1" flipV="1">
            <a:off x="2655760" y="2581465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5" name="Teardrop 3"/>
          <p:cNvSpPr/>
          <p:nvPr/>
        </p:nvSpPr>
        <p:spPr>
          <a:xfrm rot="5400000" flipH="1" flipV="1">
            <a:off x="3779147" y="2581465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6" name="Teardrop 3"/>
          <p:cNvSpPr/>
          <p:nvPr/>
        </p:nvSpPr>
        <p:spPr>
          <a:xfrm rot="5400000" flipH="1" flipV="1">
            <a:off x="4902533" y="2581465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7" name="Teardrop 3"/>
          <p:cNvSpPr/>
          <p:nvPr/>
        </p:nvSpPr>
        <p:spPr>
          <a:xfrm rot="5400000" flipH="1" flipV="1">
            <a:off x="6025920" y="2581465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8" name="Teardrop 3"/>
          <p:cNvSpPr/>
          <p:nvPr/>
        </p:nvSpPr>
        <p:spPr>
          <a:xfrm rot="5400000" flipH="1" flipV="1">
            <a:off x="7149307" y="2581465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9" name="Teardrop 3"/>
          <p:cNvSpPr/>
          <p:nvPr/>
        </p:nvSpPr>
        <p:spPr>
          <a:xfrm rot="5400000" flipH="1" flipV="1">
            <a:off x="10519467" y="2581465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0" name="Teardrop 3"/>
          <p:cNvSpPr/>
          <p:nvPr/>
        </p:nvSpPr>
        <p:spPr>
          <a:xfrm rot="5400000" flipH="1" flipV="1">
            <a:off x="9396080" y="2581465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1" name="Teardrop 3"/>
          <p:cNvSpPr/>
          <p:nvPr/>
        </p:nvSpPr>
        <p:spPr>
          <a:xfrm rot="5400000" flipH="1" flipV="1">
            <a:off x="11495781" y="2874159"/>
            <a:ext cx="1160960" cy="231477"/>
          </a:xfrm>
          <a:custGeom>
            <a:avLst/>
            <a:gdLst/>
            <a:ahLst/>
            <a:cxnLst/>
            <a:rect l="l" t="t" r="r" b="b"/>
            <a:pathLst>
              <a:path w="489780" h="173608">
                <a:moveTo>
                  <a:pt x="489780" y="159854"/>
                </a:moveTo>
                <a:lnTo>
                  <a:pt x="485976" y="173608"/>
                </a:lnTo>
                <a:lnTo>
                  <a:pt x="475131" y="173608"/>
                </a:lnTo>
                <a:cubicBezTo>
                  <a:pt x="477585" y="169211"/>
                  <a:pt x="477971" y="164422"/>
                  <a:pt x="477971" y="159544"/>
                </a:cubicBezTo>
                <a:cubicBezTo>
                  <a:pt x="477971" y="135634"/>
                  <a:pt x="468705" y="113887"/>
                  <a:pt x="453384" y="97876"/>
                </a:cubicBezTo>
                <a:lnTo>
                  <a:pt x="377652" y="173608"/>
                </a:lnTo>
                <a:lnTo>
                  <a:pt x="377561" y="173608"/>
                </a:lnTo>
                <a:lnTo>
                  <a:pt x="453339" y="97830"/>
                </a:lnTo>
                <a:cubicBezTo>
                  <a:pt x="437327" y="82509"/>
                  <a:pt x="415581" y="73244"/>
                  <a:pt x="391670" y="73244"/>
                </a:cubicBezTo>
                <a:cubicBezTo>
                  <a:pt x="341651" y="73244"/>
                  <a:pt x="301103" y="113792"/>
                  <a:pt x="301103" y="163811"/>
                </a:cubicBezTo>
                <a:lnTo>
                  <a:pt x="299830" y="173608"/>
                </a:lnTo>
                <a:lnTo>
                  <a:pt x="288634" y="173608"/>
                </a:lnTo>
                <a:cubicBezTo>
                  <a:pt x="289602" y="170367"/>
                  <a:pt x="289617" y="166907"/>
                  <a:pt x="289547" y="163248"/>
                </a:cubicBezTo>
                <a:cubicBezTo>
                  <a:pt x="289547" y="130228"/>
                  <a:pt x="305265" y="100880"/>
                  <a:pt x="329868" y="82592"/>
                </a:cubicBezTo>
                <a:cubicBezTo>
                  <a:pt x="326825" y="66091"/>
                  <a:pt x="318670" y="50477"/>
                  <a:pt x="305914" y="37722"/>
                </a:cubicBezTo>
                <a:cubicBezTo>
                  <a:pt x="289007" y="20815"/>
                  <a:pt x="267078" y="11989"/>
                  <a:pt x="244922" y="11501"/>
                </a:cubicBezTo>
                <a:lnTo>
                  <a:pt x="244922" y="96667"/>
                </a:lnTo>
                <a:lnTo>
                  <a:pt x="244858" y="96667"/>
                </a:lnTo>
                <a:lnTo>
                  <a:pt x="244858" y="11501"/>
                </a:lnTo>
                <a:cubicBezTo>
                  <a:pt x="222703" y="11990"/>
                  <a:pt x="200773" y="20815"/>
                  <a:pt x="183866" y="37722"/>
                </a:cubicBezTo>
                <a:cubicBezTo>
                  <a:pt x="171105" y="50483"/>
                  <a:pt x="162948" y="66105"/>
                  <a:pt x="159939" y="82613"/>
                </a:cubicBezTo>
                <a:cubicBezTo>
                  <a:pt x="184526" y="100902"/>
                  <a:pt x="200233" y="130241"/>
                  <a:pt x="200233" y="163248"/>
                </a:cubicBezTo>
                <a:lnTo>
                  <a:pt x="201368" y="173608"/>
                </a:lnTo>
                <a:lnTo>
                  <a:pt x="189949" y="173608"/>
                </a:lnTo>
                <a:cubicBezTo>
                  <a:pt x="188710" y="170302"/>
                  <a:pt x="188616" y="166986"/>
                  <a:pt x="188677" y="163811"/>
                </a:cubicBezTo>
                <a:cubicBezTo>
                  <a:pt x="188677" y="113792"/>
                  <a:pt x="148129" y="73244"/>
                  <a:pt x="98110" y="73244"/>
                </a:cubicBezTo>
                <a:cubicBezTo>
                  <a:pt x="74200" y="73244"/>
                  <a:pt x="52453" y="82510"/>
                  <a:pt x="36441" y="97831"/>
                </a:cubicBezTo>
                <a:lnTo>
                  <a:pt x="112218" y="173608"/>
                </a:lnTo>
                <a:lnTo>
                  <a:pt x="112128" y="173608"/>
                </a:lnTo>
                <a:lnTo>
                  <a:pt x="36396" y="97876"/>
                </a:lnTo>
                <a:cubicBezTo>
                  <a:pt x="21075" y="113887"/>
                  <a:pt x="11809" y="135634"/>
                  <a:pt x="11809" y="159544"/>
                </a:cubicBezTo>
                <a:lnTo>
                  <a:pt x="14649" y="173608"/>
                </a:lnTo>
                <a:lnTo>
                  <a:pt x="3810" y="173608"/>
                </a:lnTo>
                <a:cubicBezTo>
                  <a:pt x="332" y="169383"/>
                  <a:pt x="0" y="164657"/>
                  <a:pt x="0" y="159854"/>
                </a:cubicBezTo>
                <a:cubicBezTo>
                  <a:pt x="0" y="132604"/>
                  <a:pt x="10705" y="107854"/>
                  <a:pt x="28286" y="89721"/>
                </a:cubicBezTo>
                <a:lnTo>
                  <a:pt x="28286" y="89721"/>
                </a:lnTo>
                <a:cubicBezTo>
                  <a:pt x="46420" y="72140"/>
                  <a:pt x="71170" y="61435"/>
                  <a:pt x="98420" y="61435"/>
                </a:cubicBezTo>
                <a:cubicBezTo>
                  <a:pt x="117023" y="61435"/>
                  <a:pt x="134461" y="66424"/>
                  <a:pt x="149250" y="75515"/>
                </a:cubicBezTo>
                <a:cubicBezTo>
                  <a:pt x="153323" y="58635"/>
                  <a:pt x="162130" y="42758"/>
                  <a:pt x="175297" y="29591"/>
                </a:cubicBezTo>
                <a:cubicBezTo>
                  <a:pt x="194566" y="10322"/>
                  <a:pt x="219636" y="391"/>
                  <a:pt x="244890" y="0"/>
                </a:cubicBezTo>
                <a:lnTo>
                  <a:pt x="244890" y="0"/>
                </a:lnTo>
                <a:cubicBezTo>
                  <a:pt x="270144" y="391"/>
                  <a:pt x="295215" y="10322"/>
                  <a:pt x="314484" y="29591"/>
                </a:cubicBezTo>
                <a:cubicBezTo>
                  <a:pt x="327644" y="42751"/>
                  <a:pt x="336448" y="58618"/>
                  <a:pt x="340604" y="75474"/>
                </a:cubicBezTo>
                <a:cubicBezTo>
                  <a:pt x="355376" y="66408"/>
                  <a:pt x="372787" y="61434"/>
                  <a:pt x="391360" y="61434"/>
                </a:cubicBezTo>
                <a:cubicBezTo>
                  <a:pt x="418610" y="61434"/>
                  <a:pt x="443360" y="72140"/>
                  <a:pt x="461494" y="89721"/>
                </a:cubicBezTo>
                <a:cubicBezTo>
                  <a:pt x="479075" y="107854"/>
                  <a:pt x="489780" y="132604"/>
                  <a:pt x="489780" y="159854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2" name="Teardrop 3"/>
          <p:cNvSpPr/>
          <p:nvPr/>
        </p:nvSpPr>
        <p:spPr>
          <a:xfrm rot="5400000" flipH="1" flipV="1">
            <a:off x="408987" y="2581465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3" name="Oval 522"/>
          <p:cNvSpPr/>
          <p:nvPr/>
        </p:nvSpPr>
        <p:spPr>
          <a:xfrm>
            <a:off x="8886015" y="2790393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4" name="Oval 523"/>
          <p:cNvSpPr/>
          <p:nvPr/>
        </p:nvSpPr>
        <p:spPr>
          <a:xfrm>
            <a:off x="1022309" y="2790393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5" name="Oval 524"/>
          <p:cNvSpPr/>
          <p:nvPr/>
        </p:nvSpPr>
        <p:spPr>
          <a:xfrm>
            <a:off x="2145695" y="2790393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6" name="Oval 525"/>
          <p:cNvSpPr/>
          <p:nvPr/>
        </p:nvSpPr>
        <p:spPr>
          <a:xfrm>
            <a:off x="3269082" y="2790393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7" name="Oval 526"/>
          <p:cNvSpPr/>
          <p:nvPr/>
        </p:nvSpPr>
        <p:spPr>
          <a:xfrm>
            <a:off x="4392469" y="2790393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8" name="Oval 527"/>
          <p:cNvSpPr/>
          <p:nvPr/>
        </p:nvSpPr>
        <p:spPr>
          <a:xfrm>
            <a:off x="5515855" y="2790393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9" name="Oval 528"/>
          <p:cNvSpPr/>
          <p:nvPr/>
        </p:nvSpPr>
        <p:spPr>
          <a:xfrm>
            <a:off x="6639242" y="2790393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0" name="Oval 529"/>
          <p:cNvSpPr/>
          <p:nvPr/>
        </p:nvSpPr>
        <p:spPr>
          <a:xfrm>
            <a:off x="7762629" y="2790393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1" name="Oval 530"/>
          <p:cNvSpPr/>
          <p:nvPr/>
        </p:nvSpPr>
        <p:spPr>
          <a:xfrm>
            <a:off x="11132789" y="2790393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2" name="Oval 531"/>
          <p:cNvSpPr/>
          <p:nvPr/>
        </p:nvSpPr>
        <p:spPr>
          <a:xfrm>
            <a:off x="10009402" y="2790393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3" name="Teardrop 3"/>
          <p:cNvSpPr/>
          <p:nvPr/>
        </p:nvSpPr>
        <p:spPr>
          <a:xfrm rot="5400000" flipH="1" flipV="1">
            <a:off x="7710573" y="3578652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4" name="Teardrop 3"/>
          <p:cNvSpPr/>
          <p:nvPr/>
        </p:nvSpPr>
        <p:spPr>
          <a:xfrm rot="5400000" flipH="1" flipV="1">
            <a:off x="970253" y="3578652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5" name="Teardrop 3"/>
          <p:cNvSpPr/>
          <p:nvPr/>
        </p:nvSpPr>
        <p:spPr>
          <a:xfrm rot="5400000" flipH="1" flipV="1">
            <a:off x="2093640" y="3578652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6" name="Teardrop 3"/>
          <p:cNvSpPr/>
          <p:nvPr/>
        </p:nvSpPr>
        <p:spPr>
          <a:xfrm rot="5400000" flipH="1" flipV="1">
            <a:off x="3217027" y="3578652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7" name="Teardrop 3"/>
          <p:cNvSpPr/>
          <p:nvPr/>
        </p:nvSpPr>
        <p:spPr>
          <a:xfrm rot="5400000" flipH="1" flipV="1">
            <a:off x="4340413" y="3578652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8" name="Teardrop 3"/>
          <p:cNvSpPr/>
          <p:nvPr/>
        </p:nvSpPr>
        <p:spPr>
          <a:xfrm rot="5400000" flipH="1" flipV="1">
            <a:off x="5463800" y="3578652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9" name="Teardrop 3"/>
          <p:cNvSpPr/>
          <p:nvPr/>
        </p:nvSpPr>
        <p:spPr>
          <a:xfrm rot="5400000" flipH="1" flipV="1">
            <a:off x="6587187" y="3578652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0" name="Teardrop 3"/>
          <p:cNvSpPr/>
          <p:nvPr/>
        </p:nvSpPr>
        <p:spPr>
          <a:xfrm rot="5400000" flipH="1" flipV="1">
            <a:off x="9957347" y="3578652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1" name="Teardrop 3"/>
          <p:cNvSpPr/>
          <p:nvPr/>
        </p:nvSpPr>
        <p:spPr>
          <a:xfrm rot="5400000" flipH="1" flipV="1">
            <a:off x="8833960" y="3578652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2" name="Teardrop 3"/>
          <p:cNvSpPr/>
          <p:nvPr/>
        </p:nvSpPr>
        <p:spPr>
          <a:xfrm rot="5400000" flipH="1" flipV="1">
            <a:off x="11080733" y="3578652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3" name="Teardrop 3"/>
          <p:cNvSpPr/>
          <p:nvPr/>
        </p:nvSpPr>
        <p:spPr>
          <a:xfrm rot="5400000" flipH="1" flipV="1">
            <a:off x="-153134" y="3578652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4" name="Oval 543"/>
          <p:cNvSpPr/>
          <p:nvPr/>
        </p:nvSpPr>
        <p:spPr>
          <a:xfrm>
            <a:off x="9448871" y="3784330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5" name="Oval 544"/>
          <p:cNvSpPr/>
          <p:nvPr/>
        </p:nvSpPr>
        <p:spPr>
          <a:xfrm>
            <a:off x="461778" y="3784330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6" name="Oval 545"/>
          <p:cNvSpPr/>
          <p:nvPr/>
        </p:nvSpPr>
        <p:spPr>
          <a:xfrm>
            <a:off x="1585165" y="3784330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7" name="Oval 546"/>
          <p:cNvSpPr/>
          <p:nvPr/>
        </p:nvSpPr>
        <p:spPr>
          <a:xfrm>
            <a:off x="2708551" y="3784330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8" name="Oval 547"/>
          <p:cNvSpPr/>
          <p:nvPr/>
        </p:nvSpPr>
        <p:spPr>
          <a:xfrm>
            <a:off x="3831938" y="3784330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9" name="Oval 548"/>
          <p:cNvSpPr/>
          <p:nvPr/>
        </p:nvSpPr>
        <p:spPr>
          <a:xfrm>
            <a:off x="4955325" y="3784330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0" name="Oval 549"/>
          <p:cNvSpPr/>
          <p:nvPr/>
        </p:nvSpPr>
        <p:spPr>
          <a:xfrm>
            <a:off x="6078711" y="3784330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1" name="Oval 550"/>
          <p:cNvSpPr/>
          <p:nvPr/>
        </p:nvSpPr>
        <p:spPr>
          <a:xfrm>
            <a:off x="7202098" y="3784330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2" name="Oval 551"/>
          <p:cNvSpPr/>
          <p:nvPr/>
        </p:nvSpPr>
        <p:spPr>
          <a:xfrm>
            <a:off x="8325485" y="3784330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3" name="Oval 552"/>
          <p:cNvSpPr/>
          <p:nvPr/>
        </p:nvSpPr>
        <p:spPr>
          <a:xfrm>
            <a:off x="11695645" y="3784330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4" name="Oval 553"/>
          <p:cNvSpPr/>
          <p:nvPr/>
        </p:nvSpPr>
        <p:spPr>
          <a:xfrm>
            <a:off x="10572258" y="3784330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5" name="Teardrop 3"/>
          <p:cNvSpPr/>
          <p:nvPr/>
        </p:nvSpPr>
        <p:spPr>
          <a:xfrm rot="5400000" flipH="1" flipV="1">
            <a:off x="8272693" y="4578732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6" name="Teardrop 3"/>
          <p:cNvSpPr/>
          <p:nvPr/>
        </p:nvSpPr>
        <p:spPr>
          <a:xfrm rot="5400000" flipH="1" flipV="1">
            <a:off x="-516035" y="4777098"/>
            <a:ext cx="1452203" cy="420133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7" name="Teardrop 3"/>
          <p:cNvSpPr/>
          <p:nvPr/>
        </p:nvSpPr>
        <p:spPr>
          <a:xfrm rot="5400000" flipH="1" flipV="1">
            <a:off x="1532373" y="4578732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8" name="Teardrop 3"/>
          <p:cNvSpPr/>
          <p:nvPr/>
        </p:nvSpPr>
        <p:spPr>
          <a:xfrm rot="5400000" flipH="1" flipV="1">
            <a:off x="2655760" y="4578732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9" name="Teardrop 3"/>
          <p:cNvSpPr/>
          <p:nvPr/>
        </p:nvSpPr>
        <p:spPr>
          <a:xfrm rot="5400000" flipH="1" flipV="1">
            <a:off x="3779147" y="4578732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0" name="Teardrop 3"/>
          <p:cNvSpPr/>
          <p:nvPr/>
        </p:nvSpPr>
        <p:spPr>
          <a:xfrm rot="5400000" flipH="1" flipV="1">
            <a:off x="4902533" y="4578732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1" name="Teardrop 3"/>
          <p:cNvSpPr/>
          <p:nvPr/>
        </p:nvSpPr>
        <p:spPr>
          <a:xfrm rot="5400000" flipH="1" flipV="1">
            <a:off x="6025920" y="4578732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2" name="Teardrop 3"/>
          <p:cNvSpPr/>
          <p:nvPr/>
        </p:nvSpPr>
        <p:spPr>
          <a:xfrm rot="5400000" flipH="1" flipV="1">
            <a:off x="7149307" y="4578732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3" name="Teardrop 3"/>
          <p:cNvSpPr/>
          <p:nvPr/>
        </p:nvSpPr>
        <p:spPr>
          <a:xfrm rot="5400000" flipH="1" flipV="1">
            <a:off x="10519467" y="4578732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4" name="Teardrop 3"/>
          <p:cNvSpPr/>
          <p:nvPr/>
        </p:nvSpPr>
        <p:spPr>
          <a:xfrm rot="5400000" flipH="1" flipV="1">
            <a:off x="9396080" y="4578732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5" name="Teardrop 3"/>
          <p:cNvSpPr/>
          <p:nvPr/>
        </p:nvSpPr>
        <p:spPr>
          <a:xfrm rot="5400000" flipH="1" flipV="1">
            <a:off x="11495781" y="4871426"/>
            <a:ext cx="1160960" cy="231477"/>
          </a:xfrm>
          <a:custGeom>
            <a:avLst/>
            <a:gdLst/>
            <a:ahLst/>
            <a:cxnLst/>
            <a:rect l="l" t="t" r="r" b="b"/>
            <a:pathLst>
              <a:path w="489780" h="173608">
                <a:moveTo>
                  <a:pt x="489780" y="159854"/>
                </a:moveTo>
                <a:lnTo>
                  <a:pt x="485976" y="173608"/>
                </a:lnTo>
                <a:lnTo>
                  <a:pt x="475131" y="173608"/>
                </a:lnTo>
                <a:cubicBezTo>
                  <a:pt x="477585" y="169211"/>
                  <a:pt x="477971" y="164422"/>
                  <a:pt x="477971" y="159544"/>
                </a:cubicBezTo>
                <a:cubicBezTo>
                  <a:pt x="477971" y="135634"/>
                  <a:pt x="468705" y="113887"/>
                  <a:pt x="453384" y="97876"/>
                </a:cubicBezTo>
                <a:lnTo>
                  <a:pt x="377652" y="173608"/>
                </a:lnTo>
                <a:lnTo>
                  <a:pt x="377561" y="173608"/>
                </a:lnTo>
                <a:lnTo>
                  <a:pt x="453339" y="97830"/>
                </a:lnTo>
                <a:cubicBezTo>
                  <a:pt x="437327" y="82509"/>
                  <a:pt x="415581" y="73244"/>
                  <a:pt x="391670" y="73244"/>
                </a:cubicBezTo>
                <a:cubicBezTo>
                  <a:pt x="341651" y="73244"/>
                  <a:pt x="301103" y="113792"/>
                  <a:pt x="301103" y="163811"/>
                </a:cubicBezTo>
                <a:lnTo>
                  <a:pt x="299829" y="173608"/>
                </a:lnTo>
                <a:lnTo>
                  <a:pt x="288634" y="173608"/>
                </a:lnTo>
                <a:cubicBezTo>
                  <a:pt x="289602" y="170367"/>
                  <a:pt x="289617" y="166907"/>
                  <a:pt x="289547" y="163248"/>
                </a:cubicBezTo>
                <a:cubicBezTo>
                  <a:pt x="289547" y="130228"/>
                  <a:pt x="305265" y="100880"/>
                  <a:pt x="329868" y="82592"/>
                </a:cubicBezTo>
                <a:cubicBezTo>
                  <a:pt x="326825" y="66091"/>
                  <a:pt x="318670" y="50477"/>
                  <a:pt x="305914" y="37722"/>
                </a:cubicBezTo>
                <a:cubicBezTo>
                  <a:pt x="289007" y="20815"/>
                  <a:pt x="267078" y="11989"/>
                  <a:pt x="244922" y="11501"/>
                </a:cubicBezTo>
                <a:lnTo>
                  <a:pt x="244922" y="96667"/>
                </a:lnTo>
                <a:lnTo>
                  <a:pt x="244858" y="96667"/>
                </a:lnTo>
                <a:lnTo>
                  <a:pt x="244858" y="11501"/>
                </a:lnTo>
                <a:cubicBezTo>
                  <a:pt x="222703" y="11990"/>
                  <a:pt x="200774" y="20815"/>
                  <a:pt x="183866" y="37722"/>
                </a:cubicBezTo>
                <a:cubicBezTo>
                  <a:pt x="171105" y="50483"/>
                  <a:pt x="162948" y="66105"/>
                  <a:pt x="159939" y="82613"/>
                </a:cubicBezTo>
                <a:cubicBezTo>
                  <a:pt x="184526" y="100902"/>
                  <a:pt x="200233" y="130241"/>
                  <a:pt x="200233" y="163248"/>
                </a:cubicBezTo>
                <a:lnTo>
                  <a:pt x="201368" y="173608"/>
                </a:lnTo>
                <a:lnTo>
                  <a:pt x="189949" y="173608"/>
                </a:lnTo>
                <a:cubicBezTo>
                  <a:pt x="188710" y="170302"/>
                  <a:pt x="188616" y="166986"/>
                  <a:pt x="188677" y="163811"/>
                </a:cubicBezTo>
                <a:cubicBezTo>
                  <a:pt x="188677" y="113792"/>
                  <a:pt x="148129" y="73244"/>
                  <a:pt x="98110" y="73244"/>
                </a:cubicBezTo>
                <a:cubicBezTo>
                  <a:pt x="74200" y="73244"/>
                  <a:pt x="52453" y="82510"/>
                  <a:pt x="36441" y="97831"/>
                </a:cubicBezTo>
                <a:lnTo>
                  <a:pt x="112218" y="173608"/>
                </a:lnTo>
                <a:lnTo>
                  <a:pt x="112128" y="173608"/>
                </a:lnTo>
                <a:lnTo>
                  <a:pt x="36396" y="97876"/>
                </a:lnTo>
                <a:cubicBezTo>
                  <a:pt x="21075" y="113887"/>
                  <a:pt x="11809" y="135634"/>
                  <a:pt x="11809" y="159544"/>
                </a:cubicBezTo>
                <a:lnTo>
                  <a:pt x="14649" y="173608"/>
                </a:lnTo>
                <a:lnTo>
                  <a:pt x="3810" y="173608"/>
                </a:lnTo>
                <a:cubicBezTo>
                  <a:pt x="333" y="169383"/>
                  <a:pt x="0" y="164657"/>
                  <a:pt x="0" y="159854"/>
                </a:cubicBezTo>
                <a:cubicBezTo>
                  <a:pt x="0" y="132604"/>
                  <a:pt x="10706" y="107854"/>
                  <a:pt x="28286" y="89721"/>
                </a:cubicBezTo>
                <a:lnTo>
                  <a:pt x="28286" y="89721"/>
                </a:lnTo>
                <a:cubicBezTo>
                  <a:pt x="46420" y="72140"/>
                  <a:pt x="71170" y="61435"/>
                  <a:pt x="98420" y="61435"/>
                </a:cubicBezTo>
                <a:cubicBezTo>
                  <a:pt x="117023" y="61435"/>
                  <a:pt x="134461" y="66424"/>
                  <a:pt x="149250" y="75515"/>
                </a:cubicBezTo>
                <a:cubicBezTo>
                  <a:pt x="153323" y="58635"/>
                  <a:pt x="162130" y="42758"/>
                  <a:pt x="175297" y="29591"/>
                </a:cubicBezTo>
                <a:cubicBezTo>
                  <a:pt x="194566" y="10322"/>
                  <a:pt x="219636" y="391"/>
                  <a:pt x="244890" y="0"/>
                </a:cubicBezTo>
                <a:lnTo>
                  <a:pt x="244890" y="0"/>
                </a:lnTo>
                <a:cubicBezTo>
                  <a:pt x="270144" y="391"/>
                  <a:pt x="295215" y="10322"/>
                  <a:pt x="314484" y="29591"/>
                </a:cubicBezTo>
                <a:cubicBezTo>
                  <a:pt x="327644" y="42751"/>
                  <a:pt x="336448" y="58618"/>
                  <a:pt x="340604" y="75474"/>
                </a:cubicBezTo>
                <a:cubicBezTo>
                  <a:pt x="355376" y="66408"/>
                  <a:pt x="372787" y="61434"/>
                  <a:pt x="391360" y="61434"/>
                </a:cubicBezTo>
                <a:cubicBezTo>
                  <a:pt x="418610" y="61434"/>
                  <a:pt x="443360" y="72140"/>
                  <a:pt x="461494" y="89721"/>
                </a:cubicBezTo>
                <a:cubicBezTo>
                  <a:pt x="479075" y="107854"/>
                  <a:pt x="489780" y="132604"/>
                  <a:pt x="489780" y="159854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6" name="Teardrop 3"/>
          <p:cNvSpPr/>
          <p:nvPr/>
        </p:nvSpPr>
        <p:spPr>
          <a:xfrm rot="5400000" flipH="1" flipV="1">
            <a:off x="408987" y="4578732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7" name="Oval 566"/>
          <p:cNvSpPr/>
          <p:nvPr/>
        </p:nvSpPr>
        <p:spPr>
          <a:xfrm>
            <a:off x="8886015" y="4787660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8" name="Oval 567"/>
          <p:cNvSpPr/>
          <p:nvPr/>
        </p:nvSpPr>
        <p:spPr>
          <a:xfrm>
            <a:off x="1022309" y="4787660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9" name="Oval 568"/>
          <p:cNvSpPr/>
          <p:nvPr/>
        </p:nvSpPr>
        <p:spPr>
          <a:xfrm>
            <a:off x="2145695" y="4787660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0" name="Oval 569"/>
          <p:cNvSpPr/>
          <p:nvPr/>
        </p:nvSpPr>
        <p:spPr>
          <a:xfrm>
            <a:off x="3269082" y="4787660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1" name="Oval 570"/>
          <p:cNvSpPr/>
          <p:nvPr/>
        </p:nvSpPr>
        <p:spPr>
          <a:xfrm>
            <a:off x="4392469" y="4787660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2" name="Oval 571"/>
          <p:cNvSpPr/>
          <p:nvPr/>
        </p:nvSpPr>
        <p:spPr>
          <a:xfrm>
            <a:off x="5515855" y="4787660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3" name="Oval 572"/>
          <p:cNvSpPr/>
          <p:nvPr/>
        </p:nvSpPr>
        <p:spPr>
          <a:xfrm>
            <a:off x="6639242" y="4787660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4" name="Oval 573"/>
          <p:cNvSpPr/>
          <p:nvPr/>
        </p:nvSpPr>
        <p:spPr>
          <a:xfrm>
            <a:off x="7762629" y="4787660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5" name="Oval 574"/>
          <p:cNvSpPr/>
          <p:nvPr/>
        </p:nvSpPr>
        <p:spPr>
          <a:xfrm>
            <a:off x="11132789" y="4787660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6" name="Oval 575"/>
          <p:cNvSpPr/>
          <p:nvPr/>
        </p:nvSpPr>
        <p:spPr>
          <a:xfrm>
            <a:off x="10009402" y="4787660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7" name="Teardrop 3"/>
          <p:cNvSpPr/>
          <p:nvPr/>
        </p:nvSpPr>
        <p:spPr>
          <a:xfrm rot="5400000" flipH="1" flipV="1">
            <a:off x="7710573" y="5575919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8" name="Teardrop 3"/>
          <p:cNvSpPr/>
          <p:nvPr/>
        </p:nvSpPr>
        <p:spPr>
          <a:xfrm rot="5400000" flipH="1" flipV="1">
            <a:off x="970253" y="5575919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9" name="Teardrop 3"/>
          <p:cNvSpPr/>
          <p:nvPr/>
        </p:nvSpPr>
        <p:spPr>
          <a:xfrm rot="5400000" flipH="1" flipV="1">
            <a:off x="2093640" y="5575919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0" name="Teardrop 3"/>
          <p:cNvSpPr/>
          <p:nvPr/>
        </p:nvSpPr>
        <p:spPr>
          <a:xfrm rot="5400000" flipH="1" flipV="1">
            <a:off x="3217027" y="5575919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1" name="Teardrop 3"/>
          <p:cNvSpPr/>
          <p:nvPr/>
        </p:nvSpPr>
        <p:spPr>
          <a:xfrm rot="5400000" flipH="1" flipV="1">
            <a:off x="4340413" y="5575919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2" name="Teardrop 3"/>
          <p:cNvSpPr/>
          <p:nvPr/>
        </p:nvSpPr>
        <p:spPr>
          <a:xfrm rot="5400000" flipH="1" flipV="1">
            <a:off x="5463800" y="5575919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3" name="Teardrop 3"/>
          <p:cNvSpPr/>
          <p:nvPr/>
        </p:nvSpPr>
        <p:spPr>
          <a:xfrm rot="5400000" flipH="1" flipV="1">
            <a:off x="6587187" y="5575919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4" name="Teardrop 3"/>
          <p:cNvSpPr/>
          <p:nvPr/>
        </p:nvSpPr>
        <p:spPr>
          <a:xfrm rot="5400000" flipH="1" flipV="1">
            <a:off x="9957347" y="5575919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5" name="Teardrop 3"/>
          <p:cNvSpPr/>
          <p:nvPr/>
        </p:nvSpPr>
        <p:spPr>
          <a:xfrm rot="5400000" flipH="1" flipV="1">
            <a:off x="8833960" y="5575919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6" name="Teardrop 3"/>
          <p:cNvSpPr/>
          <p:nvPr/>
        </p:nvSpPr>
        <p:spPr>
          <a:xfrm rot="5400000" flipH="1" flipV="1">
            <a:off x="11080733" y="5575919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7" name="Teardrop 3"/>
          <p:cNvSpPr/>
          <p:nvPr/>
        </p:nvSpPr>
        <p:spPr>
          <a:xfrm rot="5400000" flipH="1" flipV="1">
            <a:off x="-153134" y="5575919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8" name="Oval 587"/>
          <p:cNvSpPr/>
          <p:nvPr/>
        </p:nvSpPr>
        <p:spPr>
          <a:xfrm>
            <a:off x="9448871" y="5781597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9" name="Oval 588"/>
          <p:cNvSpPr/>
          <p:nvPr/>
        </p:nvSpPr>
        <p:spPr>
          <a:xfrm>
            <a:off x="461778" y="5781597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0" name="Oval 589"/>
          <p:cNvSpPr/>
          <p:nvPr/>
        </p:nvSpPr>
        <p:spPr>
          <a:xfrm>
            <a:off x="1585165" y="5781597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1" name="Oval 590"/>
          <p:cNvSpPr/>
          <p:nvPr/>
        </p:nvSpPr>
        <p:spPr>
          <a:xfrm>
            <a:off x="2708551" y="5781597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2" name="Oval 591"/>
          <p:cNvSpPr/>
          <p:nvPr/>
        </p:nvSpPr>
        <p:spPr>
          <a:xfrm>
            <a:off x="3831938" y="5781597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3" name="Oval 592"/>
          <p:cNvSpPr/>
          <p:nvPr/>
        </p:nvSpPr>
        <p:spPr>
          <a:xfrm>
            <a:off x="4955325" y="5781597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4" name="Oval 593"/>
          <p:cNvSpPr/>
          <p:nvPr/>
        </p:nvSpPr>
        <p:spPr>
          <a:xfrm>
            <a:off x="6078711" y="5781597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5" name="Oval 594"/>
          <p:cNvSpPr/>
          <p:nvPr/>
        </p:nvSpPr>
        <p:spPr>
          <a:xfrm>
            <a:off x="7202098" y="5781597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6" name="Oval 595"/>
          <p:cNvSpPr/>
          <p:nvPr/>
        </p:nvSpPr>
        <p:spPr>
          <a:xfrm>
            <a:off x="8325485" y="5781597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7" name="Oval 596"/>
          <p:cNvSpPr/>
          <p:nvPr/>
        </p:nvSpPr>
        <p:spPr>
          <a:xfrm>
            <a:off x="11695645" y="5781597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8" name="Oval 597"/>
          <p:cNvSpPr/>
          <p:nvPr/>
        </p:nvSpPr>
        <p:spPr>
          <a:xfrm>
            <a:off x="10572258" y="5781597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9" name="Teardrop 3"/>
          <p:cNvSpPr/>
          <p:nvPr/>
        </p:nvSpPr>
        <p:spPr>
          <a:xfrm rot="5400000" flipH="1" flipV="1">
            <a:off x="8272693" y="6590402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0" name="Teardrop 3"/>
          <p:cNvSpPr/>
          <p:nvPr/>
        </p:nvSpPr>
        <p:spPr>
          <a:xfrm rot="5400000" flipH="1" flipV="1">
            <a:off x="-516035" y="6788767"/>
            <a:ext cx="1452203" cy="420133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1" name="Teardrop 3"/>
          <p:cNvSpPr/>
          <p:nvPr/>
        </p:nvSpPr>
        <p:spPr>
          <a:xfrm rot="5400000" flipH="1" flipV="1">
            <a:off x="1532373" y="6590402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2" name="Teardrop 3"/>
          <p:cNvSpPr/>
          <p:nvPr/>
        </p:nvSpPr>
        <p:spPr>
          <a:xfrm rot="5400000" flipH="1" flipV="1">
            <a:off x="2655760" y="6590402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3" name="Teardrop 3"/>
          <p:cNvSpPr/>
          <p:nvPr/>
        </p:nvSpPr>
        <p:spPr>
          <a:xfrm rot="5400000" flipH="1" flipV="1">
            <a:off x="3779147" y="6590402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4" name="Teardrop 3"/>
          <p:cNvSpPr/>
          <p:nvPr/>
        </p:nvSpPr>
        <p:spPr>
          <a:xfrm rot="5400000" flipH="1" flipV="1">
            <a:off x="4902533" y="6590402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5" name="Teardrop 3"/>
          <p:cNvSpPr/>
          <p:nvPr/>
        </p:nvSpPr>
        <p:spPr>
          <a:xfrm rot="5400000" flipH="1" flipV="1">
            <a:off x="6025920" y="6590402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6" name="Teardrop 3"/>
          <p:cNvSpPr/>
          <p:nvPr/>
        </p:nvSpPr>
        <p:spPr>
          <a:xfrm rot="5400000" flipH="1" flipV="1">
            <a:off x="7149307" y="6590402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7" name="Teardrop 3"/>
          <p:cNvSpPr/>
          <p:nvPr/>
        </p:nvSpPr>
        <p:spPr>
          <a:xfrm rot="5400000" flipH="1" flipV="1">
            <a:off x="10519467" y="6590402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8" name="Teardrop 3"/>
          <p:cNvSpPr/>
          <p:nvPr/>
        </p:nvSpPr>
        <p:spPr>
          <a:xfrm rot="5400000" flipH="1" flipV="1">
            <a:off x="9396080" y="6590402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9" name="Teardrop 3"/>
          <p:cNvSpPr/>
          <p:nvPr/>
        </p:nvSpPr>
        <p:spPr>
          <a:xfrm rot="5400000" flipH="1" flipV="1">
            <a:off x="11495781" y="6883095"/>
            <a:ext cx="1160960" cy="231477"/>
          </a:xfrm>
          <a:custGeom>
            <a:avLst/>
            <a:gdLst/>
            <a:ahLst/>
            <a:cxnLst/>
            <a:rect l="l" t="t" r="r" b="b"/>
            <a:pathLst>
              <a:path w="489780" h="173608">
                <a:moveTo>
                  <a:pt x="489780" y="159854"/>
                </a:moveTo>
                <a:lnTo>
                  <a:pt x="485976" y="173608"/>
                </a:lnTo>
                <a:lnTo>
                  <a:pt x="475132" y="173608"/>
                </a:lnTo>
                <a:cubicBezTo>
                  <a:pt x="477585" y="169211"/>
                  <a:pt x="477971" y="164422"/>
                  <a:pt x="477971" y="159544"/>
                </a:cubicBezTo>
                <a:cubicBezTo>
                  <a:pt x="477971" y="135634"/>
                  <a:pt x="468705" y="113887"/>
                  <a:pt x="453384" y="97876"/>
                </a:cubicBezTo>
                <a:lnTo>
                  <a:pt x="377652" y="173608"/>
                </a:lnTo>
                <a:lnTo>
                  <a:pt x="377561" y="173608"/>
                </a:lnTo>
                <a:lnTo>
                  <a:pt x="453339" y="97830"/>
                </a:lnTo>
                <a:cubicBezTo>
                  <a:pt x="437327" y="82509"/>
                  <a:pt x="415581" y="73244"/>
                  <a:pt x="391670" y="73244"/>
                </a:cubicBezTo>
                <a:cubicBezTo>
                  <a:pt x="341652" y="73244"/>
                  <a:pt x="301103" y="113792"/>
                  <a:pt x="301103" y="163811"/>
                </a:cubicBezTo>
                <a:lnTo>
                  <a:pt x="299830" y="173608"/>
                </a:lnTo>
                <a:lnTo>
                  <a:pt x="288634" y="173608"/>
                </a:lnTo>
                <a:cubicBezTo>
                  <a:pt x="289602" y="170367"/>
                  <a:pt x="289617" y="166907"/>
                  <a:pt x="289547" y="163248"/>
                </a:cubicBezTo>
                <a:cubicBezTo>
                  <a:pt x="289547" y="130228"/>
                  <a:pt x="305265" y="100880"/>
                  <a:pt x="329868" y="82592"/>
                </a:cubicBezTo>
                <a:cubicBezTo>
                  <a:pt x="326825" y="66091"/>
                  <a:pt x="318670" y="50477"/>
                  <a:pt x="305914" y="37722"/>
                </a:cubicBezTo>
                <a:cubicBezTo>
                  <a:pt x="289007" y="20815"/>
                  <a:pt x="267078" y="11989"/>
                  <a:pt x="244922" y="11501"/>
                </a:cubicBezTo>
                <a:lnTo>
                  <a:pt x="244922" y="96667"/>
                </a:lnTo>
                <a:lnTo>
                  <a:pt x="244858" y="96667"/>
                </a:lnTo>
                <a:lnTo>
                  <a:pt x="244858" y="11501"/>
                </a:lnTo>
                <a:cubicBezTo>
                  <a:pt x="222703" y="11990"/>
                  <a:pt x="200774" y="20815"/>
                  <a:pt x="183866" y="37722"/>
                </a:cubicBezTo>
                <a:cubicBezTo>
                  <a:pt x="171105" y="50483"/>
                  <a:pt x="162948" y="66105"/>
                  <a:pt x="159939" y="82613"/>
                </a:cubicBezTo>
                <a:cubicBezTo>
                  <a:pt x="184526" y="100902"/>
                  <a:pt x="200233" y="130241"/>
                  <a:pt x="200233" y="163248"/>
                </a:cubicBezTo>
                <a:lnTo>
                  <a:pt x="201368" y="173608"/>
                </a:lnTo>
                <a:lnTo>
                  <a:pt x="189949" y="173608"/>
                </a:lnTo>
                <a:cubicBezTo>
                  <a:pt x="188710" y="170302"/>
                  <a:pt x="188616" y="166986"/>
                  <a:pt x="188677" y="163811"/>
                </a:cubicBezTo>
                <a:cubicBezTo>
                  <a:pt x="188677" y="113792"/>
                  <a:pt x="148129" y="73244"/>
                  <a:pt x="98110" y="73244"/>
                </a:cubicBezTo>
                <a:cubicBezTo>
                  <a:pt x="74200" y="73244"/>
                  <a:pt x="52453" y="82510"/>
                  <a:pt x="36441" y="97831"/>
                </a:cubicBezTo>
                <a:lnTo>
                  <a:pt x="112218" y="173608"/>
                </a:lnTo>
                <a:lnTo>
                  <a:pt x="112128" y="173608"/>
                </a:lnTo>
                <a:lnTo>
                  <a:pt x="36396" y="97876"/>
                </a:lnTo>
                <a:cubicBezTo>
                  <a:pt x="21075" y="113887"/>
                  <a:pt x="11809" y="135634"/>
                  <a:pt x="11809" y="159544"/>
                </a:cubicBezTo>
                <a:lnTo>
                  <a:pt x="14649" y="173608"/>
                </a:lnTo>
                <a:lnTo>
                  <a:pt x="3810" y="173608"/>
                </a:lnTo>
                <a:cubicBezTo>
                  <a:pt x="333" y="169383"/>
                  <a:pt x="0" y="164657"/>
                  <a:pt x="0" y="159854"/>
                </a:cubicBezTo>
                <a:cubicBezTo>
                  <a:pt x="0" y="132604"/>
                  <a:pt x="10706" y="107854"/>
                  <a:pt x="28286" y="89721"/>
                </a:cubicBezTo>
                <a:lnTo>
                  <a:pt x="28286" y="89721"/>
                </a:lnTo>
                <a:cubicBezTo>
                  <a:pt x="46420" y="72140"/>
                  <a:pt x="71170" y="61435"/>
                  <a:pt x="98420" y="61435"/>
                </a:cubicBezTo>
                <a:cubicBezTo>
                  <a:pt x="117023" y="61435"/>
                  <a:pt x="134461" y="66424"/>
                  <a:pt x="149250" y="75515"/>
                </a:cubicBezTo>
                <a:cubicBezTo>
                  <a:pt x="153323" y="58635"/>
                  <a:pt x="162130" y="42758"/>
                  <a:pt x="175297" y="29591"/>
                </a:cubicBezTo>
                <a:cubicBezTo>
                  <a:pt x="194566" y="10322"/>
                  <a:pt x="219636" y="391"/>
                  <a:pt x="244890" y="0"/>
                </a:cubicBezTo>
                <a:lnTo>
                  <a:pt x="244890" y="0"/>
                </a:lnTo>
                <a:cubicBezTo>
                  <a:pt x="270144" y="391"/>
                  <a:pt x="295215" y="10322"/>
                  <a:pt x="314484" y="29591"/>
                </a:cubicBezTo>
                <a:cubicBezTo>
                  <a:pt x="327644" y="42751"/>
                  <a:pt x="336448" y="58618"/>
                  <a:pt x="340604" y="75474"/>
                </a:cubicBezTo>
                <a:cubicBezTo>
                  <a:pt x="355376" y="66408"/>
                  <a:pt x="372787" y="61434"/>
                  <a:pt x="391360" y="61434"/>
                </a:cubicBezTo>
                <a:cubicBezTo>
                  <a:pt x="418611" y="61434"/>
                  <a:pt x="443360" y="72140"/>
                  <a:pt x="461494" y="89721"/>
                </a:cubicBezTo>
                <a:cubicBezTo>
                  <a:pt x="479075" y="107854"/>
                  <a:pt x="489780" y="132604"/>
                  <a:pt x="489780" y="159854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0" name="Teardrop 3"/>
          <p:cNvSpPr/>
          <p:nvPr/>
        </p:nvSpPr>
        <p:spPr>
          <a:xfrm rot="5400000" flipH="1" flipV="1">
            <a:off x="408987" y="6590402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1" name="Oval 610"/>
          <p:cNvSpPr/>
          <p:nvPr/>
        </p:nvSpPr>
        <p:spPr>
          <a:xfrm>
            <a:off x="8886015" y="6799329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2" name="Oval 611"/>
          <p:cNvSpPr/>
          <p:nvPr/>
        </p:nvSpPr>
        <p:spPr>
          <a:xfrm>
            <a:off x="1022309" y="6799329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3" name="Oval 612"/>
          <p:cNvSpPr/>
          <p:nvPr/>
        </p:nvSpPr>
        <p:spPr>
          <a:xfrm>
            <a:off x="2145695" y="6799329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4" name="Oval 613"/>
          <p:cNvSpPr/>
          <p:nvPr/>
        </p:nvSpPr>
        <p:spPr>
          <a:xfrm>
            <a:off x="3269082" y="6799329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5" name="Oval 614"/>
          <p:cNvSpPr/>
          <p:nvPr/>
        </p:nvSpPr>
        <p:spPr>
          <a:xfrm>
            <a:off x="4392469" y="6799329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6" name="Oval 615"/>
          <p:cNvSpPr/>
          <p:nvPr/>
        </p:nvSpPr>
        <p:spPr>
          <a:xfrm>
            <a:off x="5515855" y="6799329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7" name="Oval 616"/>
          <p:cNvSpPr/>
          <p:nvPr/>
        </p:nvSpPr>
        <p:spPr>
          <a:xfrm>
            <a:off x="6639242" y="6799329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8" name="Oval 617"/>
          <p:cNvSpPr/>
          <p:nvPr/>
        </p:nvSpPr>
        <p:spPr>
          <a:xfrm>
            <a:off x="7762629" y="6799329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9" name="Oval 618"/>
          <p:cNvSpPr/>
          <p:nvPr/>
        </p:nvSpPr>
        <p:spPr>
          <a:xfrm>
            <a:off x="11132789" y="6799329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0" name="Oval 619"/>
          <p:cNvSpPr/>
          <p:nvPr/>
        </p:nvSpPr>
        <p:spPr>
          <a:xfrm>
            <a:off x="10009402" y="6799329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1" name="Teardrop 3"/>
          <p:cNvSpPr/>
          <p:nvPr/>
        </p:nvSpPr>
        <p:spPr>
          <a:xfrm rot="5400000" flipH="1" flipV="1">
            <a:off x="7710573" y="7591338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2" name="Teardrop 3"/>
          <p:cNvSpPr/>
          <p:nvPr/>
        </p:nvSpPr>
        <p:spPr>
          <a:xfrm rot="5400000" flipH="1" flipV="1">
            <a:off x="970253" y="7591338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3" name="Teardrop 3"/>
          <p:cNvSpPr/>
          <p:nvPr/>
        </p:nvSpPr>
        <p:spPr>
          <a:xfrm rot="5400000" flipH="1" flipV="1">
            <a:off x="2093640" y="7591338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4" name="Teardrop 3"/>
          <p:cNvSpPr/>
          <p:nvPr/>
        </p:nvSpPr>
        <p:spPr>
          <a:xfrm rot="5400000" flipH="1" flipV="1">
            <a:off x="3217027" y="7591338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5" name="Teardrop 3"/>
          <p:cNvSpPr/>
          <p:nvPr/>
        </p:nvSpPr>
        <p:spPr>
          <a:xfrm rot="5400000" flipH="1" flipV="1">
            <a:off x="4340413" y="7591338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6" name="Teardrop 3"/>
          <p:cNvSpPr/>
          <p:nvPr/>
        </p:nvSpPr>
        <p:spPr>
          <a:xfrm rot="5400000" flipH="1" flipV="1">
            <a:off x="5463800" y="7591338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7" name="Teardrop 3"/>
          <p:cNvSpPr/>
          <p:nvPr/>
        </p:nvSpPr>
        <p:spPr>
          <a:xfrm rot="5400000" flipH="1" flipV="1">
            <a:off x="6587187" y="7591338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8" name="Teardrop 3"/>
          <p:cNvSpPr/>
          <p:nvPr/>
        </p:nvSpPr>
        <p:spPr>
          <a:xfrm rot="5400000" flipH="1" flipV="1">
            <a:off x="9957347" y="7591338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9" name="Teardrop 3"/>
          <p:cNvSpPr/>
          <p:nvPr/>
        </p:nvSpPr>
        <p:spPr>
          <a:xfrm rot="5400000" flipH="1" flipV="1">
            <a:off x="8833960" y="7591338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0" name="Teardrop 3"/>
          <p:cNvSpPr/>
          <p:nvPr/>
        </p:nvSpPr>
        <p:spPr>
          <a:xfrm rot="5400000" flipH="1" flipV="1">
            <a:off x="11080733" y="7591338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1" name="Teardrop 3"/>
          <p:cNvSpPr/>
          <p:nvPr/>
        </p:nvSpPr>
        <p:spPr>
          <a:xfrm rot="5400000" flipH="1" flipV="1">
            <a:off x="-153134" y="7591338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2" name="Oval 631"/>
          <p:cNvSpPr/>
          <p:nvPr/>
        </p:nvSpPr>
        <p:spPr>
          <a:xfrm>
            <a:off x="9448871" y="7797016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3" name="Oval 632"/>
          <p:cNvSpPr/>
          <p:nvPr/>
        </p:nvSpPr>
        <p:spPr>
          <a:xfrm>
            <a:off x="461778" y="7797016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4" name="Oval 633"/>
          <p:cNvSpPr/>
          <p:nvPr/>
        </p:nvSpPr>
        <p:spPr>
          <a:xfrm>
            <a:off x="1585165" y="7797016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5" name="Oval 634"/>
          <p:cNvSpPr/>
          <p:nvPr/>
        </p:nvSpPr>
        <p:spPr>
          <a:xfrm>
            <a:off x="2708551" y="7797016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6" name="Oval 635"/>
          <p:cNvSpPr/>
          <p:nvPr/>
        </p:nvSpPr>
        <p:spPr>
          <a:xfrm>
            <a:off x="3831938" y="7797016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7" name="Oval 636"/>
          <p:cNvSpPr/>
          <p:nvPr/>
        </p:nvSpPr>
        <p:spPr>
          <a:xfrm>
            <a:off x="4955325" y="7797016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8" name="Oval 637"/>
          <p:cNvSpPr/>
          <p:nvPr/>
        </p:nvSpPr>
        <p:spPr>
          <a:xfrm>
            <a:off x="6078711" y="7797016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9" name="Oval 638"/>
          <p:cNvSpPr/>
          <p:nvPr/>
        </p:nvSpPr>
        <p:spPr>
          <a:xfrm>
            <a:off x="7202098" y="7797016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0" name="Oval 639"/>
          <p:cNvSpPr/>
          <p:nvPr/>
        </p:nvSpPr>
        <p:spPr>
          <a:xfrm>
            <a:off x="8325485" y="7797016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1" name="Oval 640"/>
          <p:cNvSpPr/>
          <p:nvPr/>
        </p:nvSpPr>
        <p:spPr>
          <a:xfrm>
            <a:off x="11695645" y="7797016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2" name="Oval 641"/>
          <p:cNvSpPr/>
          <p:nvPr/>
        </p:nvSpPr>
        <p:spPr>
          <a:xfrm>
            <a:off x="10572258" y="7797016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3" name="Teardrop 3"/>
          <p:cNvSpPr/>
          <p:nvPr/>
        </p:nvSpPr>
        <p:spPr>
          <a:xfrm rot="5400000" flipH="1" flipV="1">
            <a:off x="8272693" y="8591419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4" name="Teardrop 3"/>
          <p:cNvSpPr/>
          <p:nvPr/>
        </p:nvSpPr>
        <p:spPr>
          <a:xfrm rot="5400000" flipH="1" flipV="1">
            <a:off x="-516035" y="8789784"/>
            <a:ext cx="1452203" cy="420133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5" name="Teardrop 3"/>
          <p:cNvSpPr/>
          <p:nvPr/>
        </p:nvSpPr>
        <p:spPr>
          <a:xfrm rot="5400000" flipH="1" flipV="1">
            <a:off x="1532373" y="8591419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6" name="Teardrop 3"/>
          <p:cNvSpPr/>
          <p:nvPr/>
        </p:nvSpPr>
        <p:spPr>
          <a:xfrm rot="5400000" flipH="1" flipV="1">
            <a:off x="2655760" y="8591419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7" name="Teardrop 3"/>
          <p:cNvSpPr/>
          <p:nvPr/>
        </p:nvSpPr>
        <p:spPr>
          <a:xfrm rot="5400000" flipH="1" flipV="1">
            <a:off x="3779147" y="8591419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8" name="Teardrop 3"/>
          <p:cNvSpPr/>
          <p:nvPr/>
        </p:nvSpPr>
        <p:spPr>
          <a:xfrm rot="5400000" flipH="1" flipV="1">
            <a:off x="4902533" y="8591419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9" name="Teardrop 3"/>
          <p:cNvSpPr/>
          <p:nvPr/>
        </p:nvSpPr>
        <p:spPr>
          <a:xfrm rot="5400000" flipH="1" flipV="1">
            <a:off x="6025920" y="8591419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0" name="Teardrop 3"/>
          <p:cNvSpPr/>
          <p:nvPr/>
        </p:nvSpPr>
        <p:spPr>
          <a:xfrm rot="5400000" flipH="1" flipV="1">
            <a:off x="7149307" y="8591419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1" name="Teardrop 3"/>
          <p:cNvSpPr/>
          <p:nvPr/>
        </p:nvSpPr>
        <p:spPr>
          <a:xfrm rot="5400000" flipH="1" flipV="1">
            <a:off x="10519467" y="8591419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2" name="Teardrop 3"/>
          <p:cNvSpPr/>
          <p:nvPr/>
        </p:nvSpPr>
        <p:spPr>
          <a:xfrm rot="5400000" flipH="1" flipV="1">
            <a:off x="9396080" y="8591419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3" name="Teardrop 3"/>
          <p:cNvSpPr/>
          <p:nvPr/>
        </p:nvSpPr>
        <p:spPr>
          <a:xfrm rot="5400000" flipH="1" flipV="1">
            <a:off x="11495781" y="8884112"/>
            <a:ext cx="1160960" cy="231477"/>
          </a:xfrm>
          <a:custGeom>
            <a:avLst/>
            <a:gdLst/>
            <a:ahLst/>
            <a:cxnLst/>
            <a:rect l="l" t="t" r="r" b="b"/>
            <a:pathLst>
              <a:path w="489780" h="173608">
                <a:moveTo>
                  <a:pt x="489780" y="159854"/>
                </a:moveTo>
                <a:lnTo>
                  <a:pt x="485976" y="173608"/>
                </a:lnTo>
                <a:lnTo>
                  <a:pt x="475132" y="173608"/>
                </a:lnTo>
                <a:cubicBezTo>
                  <a:pt x="477585" y="169211"/>
                  <a:pt x="477971" y="164422"/>
                  <a:pt x="477971" y="159544"/>
                </a:cubicBezTo>
                <a:cubicBezTo>
                  <a:pt x="477971" y="135634"/>
                  <a:pt x="468705" y="113887"/>
                  <a:pt x="453384" y="97876"/>
                </a:cubicBezTo>
                <a:lnTo>
                  <a:pt x="377652" y="173608"/>
                </a:lnTo>
                <a:lnTo>
                  <a:pt x="377561" y="173608"/>
                </a:lnTo>
                <a:lnTo>
                  <a:pt x="453339" y="97830"/>
                </a:lnTo>
                <a:cubicBezTo>
                  <a:pt x="437327" y="82509"/>
                  <a:pt x="415581" y="73244"/>
                  <a:pt x="391670" y="73244"/>
                </a:cubicBezTo>
                <a:cubicBezTo>
                  <a:pt x="341652" y="73244"/>
                  <a:pt x="301103" y="113792"/>
                  <a:pt x="301103" y="163811"/>
                </a:cubicBezTo>
                <a:lnTo>
                  <a:pt x="299830" y="173608"/>
                </a:lnTo>
                <a:lnTo>
                  <a:pt x="288634" y="173608"/>
                </a:lnTo>
                <a:cubicBezTo>
                  <a:pt x="289602" y="170367"/>
                  <a:pt x="289617" y="166907"/>
                  <a:pt x="289547" y="163248"/>
                </a:cubicBezTo>
                <a:cubicBezTo>
                  <a:pt x="289547" y="130228"/>
                  <a:pt x="305265" y="100880"/>
                  <a:pt x="329868" y="82592"/>
                </a:cubicBezTo>
                <a:cubicBezTo>
                  <a:pt x="326825" y="66091"/>
                  <a:pt x="318670" y="50477"/>
                  <a:pt x="305914" y="37722"/>
                </a:cubicBezTo>
                <a:cubicBezTo>
                  <a:pt x="289007" y="20815"/>
                  <a:pt x="267078" y="11989"/>
                  <a:pt x="244922" y="11501"/>
                </a:cubicBezTo>
                <a:lnTo>
                  <a:pt x="244922" y="96667"/>
                </a:lnTo>
                <a:lnTo>
                  <a:pt x="244858" y="96667"/>
                </a:lnTo>
                <a:lnTo>
                  <a:pt x="244858" y="11501"/>
                </a:lnTo>
                <a:cubicBezTo>
                  <a:pt x="222703" y="11990"/>
                  <a:pt x="200774" y="20815"/>
                  <a:pt x="183866" y="37722"/>
                </a:cubicBezTo>
                <a:cubicBezTo>
                  <a:pt x="171105" y="50483"/>
                  <a:pt x="162948" y="66105"/>
                  <a:pt x="159939" y="82613"/>
                </a:cubicBezTo>
                <a:cubicBezTo>
                  <a:pt x="184526" y="100902"/>
                  <a:pt x="200233" y="130241"/>
                  <a:pt x="200233" y="163248"/>
                </a:cubicBezTo>
                <a:lnTo>
                  <a:pt x="201368" y="173608"/>
                </a:lnTo>
                <a:lnTo>
                  <a:pt x="189949" y="173608"/>
                </a:lnTo>
                <a:cubicBezTo>
                  <a:pt x="188710" y="170302"/>
                  <a:pt x="188616" y="166986"/>
                  <a:pt x="188677" y="163811"/>
                </a:cubicBezTo>
                <a:cubicBezTo>
                  <a:pt x="188677" y="113792"/>
                  <a:pt x="148129" y="73244"/>
                  <a:pt x="98110" y="73244"/>
                </a:cubicBezTo>
                <a:cubicBezTo>
                  <a:pt x="74200" y="73244"/>
                  <a:pt x="52453" y="82510"/>
                  <a:pt x="36441" y="97831"/>
                </a:cubicBezTo>
                <a:lnTo>
                  <a:pt x="112218" y="173608"/>
                </a:lnTo>
                <a:lnTo>
                  <a:pt x="112128" y="173608"/>
                </a:lnTo>
                <a:lnTo>
                  <a:pt x="36396" y="97876"/>
                </a:lnTo>
                <a:cubicBezTo>
                  <a:pt x="21075" y="113887"/>
                  <a:pt x="11809" y="135634"/>
                  <a:pt x="11809" y="159544"/>
                </a:cubicBezTo>
                <a:lnTo>
                  <a:pt x="14649" y="173608"/>
                </a:lnTo>
                <a:lnTo>
                  <a:pt x="3810" y="173608"/>
                </a:lnTo>
                <a:cubicBezTo>
                  <a:pt x="333" y="169383"/>
                  <a:pt x="0" y="164657"/>
                  <a:pt x="0" y="159854"/>
                </a:cubicBezTo>
                <a:cubicBezTo>
                  <a:pt x="0" y="132604"/>
                  <a:pt x="10706" y="107854"/>
                  <a:pt x="28286" y="89721"/>
                </a:cubicBezTo>
                <a:lnTo>
                  <a:pt x="28286" y="89721"/>
                </a:lnTo>
                <a:cubicBezTo>
                  <a:pt x="46420" y="72140"/>
                  <a:pt x="71170" y="61435"/>
                  <a:pt x="98420" y="61435"/>
                </a:cubicBezTo>
                <a:cubicBezTo>
                  <a:pt x="117023" y="61435"/>
                  <a:pt x="134461" y="66424"/>
                  <a:pt x="149250" y="75515"/>
                </a:cubicBezTo>
                <a:cubicBezTo>
                  <a:pt x="153323" y="58635"/>
                  <a:pt x="162130" y="42758"/>
                  <a:pt x="175297" y="29591"/>
                </a:cubicBezTo>
                <a:cubicBezTo>
                  <a:pt x="194566" y="10322"/>
                  <a:pt x="219636" y="391"/>
                  <a:pt x="244890" y="0"/>
                </a:cubicBezTo>
                <a:lnTo>
                  <a:pt x="244890" y="0"/>
                </a:lnTo>
                <a:cubicBezTo>
                  <a:pt x="270144" y="391"/>
                  <a:pt x="295215" y="10322"/>
                  <a:pt x="314484" y="29591"/>
                </a:cubicBezTo>
                <a:cubicBezTo>
                  <a:pt x="327644" y="42751"/>
                  <a:pt x="336448" y="58618"/>
                  <a:pt x="340604" y="75474"/>
                </a:cubicBezTo>
                <a:cubicBezTo>
                  <a:pt x="355376" y="66408"/>
                  <a:pt x="372787" y="61434"/>
                  <a:pt x="391360" y="61434"/>
                </a:cubicBezTo>
                <a:cubicBezTo>
                  <a:pt x="418611" y="61434"/>
                  <a:pt x="443360" y="72140"/>
                  <a:pt x="461494" y="89721"/>
                </a:cubicBezTo>
                <a:cubicBezTo>
                  <a:pt x="479075" y="107854"/>
                  <a:pt x="489780" y="132604"/>
                  <a:pt x="489780" y="159854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4" name="Teardrop 3"/>
          <p:cNvSpPr/>
          <p:nvPr/>
        </p:nvSpPr>
        <p:spPr>
          <a:xfrm rot="5400000" flipH="1" flipV="1">
            <a:off x="408987" y="8591419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5" name="Oval 654"/>
          <p:cNvSpPr/>
          <p:nvPr/>
        </p:nvSpPr>
        <p:spPr>
          <a:xfrm>
            <a:off x="8886015" y="8800346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6" name="Oval 655"/>
          <p:cNvSpPr/>
          <p:nvPr/>
        </p:nvSpPr>
        <p:spPr>
          <a:xfrm>
            <a:off x="1022309" y="8800346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7" name="Oval 656"/>
          <p:cNvSpPr/>
          <p:nvPr/>
        </p:nvSpPr>
        <p:spPr>
          <a:xfrm>
            <a:off x="2145695" y="8800346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8" name="Oval 657"/>
          <p:cNvSpPr/>
          <p:nvPr/>
        </p:nvSpPr>
        <p:spPr>
          <a:xfrm>
            <a:off x="3269082" y="8800346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9" name="Oval 658"/>
          <p:cNvSpPr/>
          <p:nvPr/>
        </p:nvSpPr>
        <p:spPr>
          <a:xfrm>
            <a:off x="4392469" y="8800346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0" name="Oval 659"/>
          <p:cNvSpPr/>
          <p:nvPr/>
        </p:nvSpPr>
        <p:spPr>
          <a:xfrm>
            <a:off x="5515855" y="8800346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1" name="Oval 660"/>
          <p:cNvSpPr/>
          <p:nvPr/>
        </p:nvSpPr>
        <p:spPr>
          <a:xfrm>
            <a:off x="6639242" y="8800346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2" name="Oval 661"/>
          <p:cNvSpPr/>
          <p:nvPr/>
        </p:nvSpPr>
        <p:spPr>
          <a:xfrm>
            <a:off x="7762629" y="8800346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3" name="Oval 662"/>
          <p:cNvSpPr/>
          <p:nvPr/>
        </p:nvSpPr>
        <p:spPr>
          <a:xfrm>
            <a:off x="11132789" y="8800346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4" name="Oval 663"/>
          <p:cNvSpPr/>
          <p:nvPr/>
        </p:nvSpPr>
        <p:spPr>
          <a:xfrm>
            <a:off x="10009402" y="8800346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5" name="Teardrop 3"/>
          <p:cNvSpPr/>
          <p:nvPr/>
        </p:nvSpPr>
        <p:spPr>
          <a:xfrm rot="5400000" flipH="1" flipV="1">
            <a:off x="7710573" y="9596683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6" name="Teardrop 3"/>
          <p:cNvSpPr/>
          <p:nvPr/>
        </p:nvSpPr>
        <p:spPr>
          <a:xfrm rot="5400000" flipH="1" flipV="1">
            <a:off x="970253" y="9596683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7" name="Teardrop 3"/>
          <p:cNvSpPr/>
          <p:nvPr/>
        </p:nvSpPr>
        <p:spPr>
          <a:xfrm rot="5400000" flipH="1" flipV="1">
            <a:off x="2093640" y="9596683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8" name="Teardrop 3"/>
          <p:cNvSpPr/>
          <p:nvPr/>
        </p:nvSpPr>
        <p:spPr>
          <a:xfrm rot="5400000" flipH="1" flipV="1">
            <a:off x="3217027" y="9596683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9" name="Teardrop 3"/>
          <p:cNvSpPr/>
          <p:nvPr/>
        </p:nvSpPr>
        <p:spPr>
          <a:xfrm rot="5400000" flipH="1" flipV="1">
            <a:off x="4340413" y="9596683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0" name="Teardrop 3"/>
          <p:cNvSpPr/>
          <p:nvPr/>
        </p:nvSpPr>
        <p:spPr>
          <a:xfrm rot="5400000" flipH="1" flipV="1">
            <a:off x="5463800" y="9596683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1" name="Teardrop 3"/>
          <p:cNvSpPr/>
          <p:nvPr/>
        </p:nvSpPr>
        <p:spPr>
          <a:xfrm rot="5400000" flipH="1" flipV="1">
            <a:off x="6587187" y="9596683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2" name="Teardrop 3"/>
          <p:cNvSpPr/>
          <p:nvPr/>
        </p:nvSpPr>
        <p:spPr>
          <a:xfrm rot="5400000" flipH="1" flipV="1">
            <a:off x="9957347" y="9596683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3" name="Teardrop 3"/>
          <p:cNvSpPr/>
          <p:nvPr/>
        </p:nvSpPr>
        <p:spPr>
          <a:xfrm rot="5400000" flipH="1" flipV="1">
            <a:off x="8833960" y="9596683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4" name="Teardrop 3"/>
          <p:cNvSpPr/>
          <p:nvPr/>
        </p:nvSpPr>
        <p:spPr>
          <a:xfrm rot="5400000" flipH="1" flipV="1">
            <a:off x="11080733" y="9596683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5" name="Teardrop 3"/>
          <p:cNvSpPr/>
          <p:nvPr/>
        </p:nvSpPr>
        <p:spPr>
          <a:xfrm rot="5400000" flipH="1" flipV="1">
            <a:off x="-153134" y="9596683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6" name="Oval 675"/>
          <p:cNvSpPr/>
          <p:nvPr/>
        </p:nvSpPr>
        <p:spPr>
          <a:xfrm>
            <a:off x="9448871" y="9802361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7" name="Oval 676"/>
          <p:cNvSpPr/>
          <p:nvPr/>
        </p:nvSpPr>
        <p:spPr>
          <a:xfrm>
            <a:off x="461778" y="9802361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8" name="Oval 677"/>
          <p:cNvSpPr/>
          <p:nvPr/>
        </p:nvSpPr>
        <p:spPr>
          <a:xfrm>
            <a:off x="1585165" y="9802361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9" name="Oval 678"/>
          <p:cNvSpPr/>
          <p:nvPr/>
        </p:nvSpPr>
        <p:spPr>
          <a:xfrm>
            <a:off x="2708551" y="9802361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0" name="Oval 679"/>
          <p:cNvSpPr/>
          <p:nvPr/>
        </p:nvSpPr>
        <p:spPr>
          <a:xfrm>
            <a:off x="3831938" y="9802361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1" name="Oval 680"/>
          <p:cNvSpPr/>
          <p:nvPr/>
        </p:nvSpPr>
        <p:spPr>
          <a:xfrm>
            <a:off x="4955325" y="9802361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2" name="Oval 681"/>
          <p:cNvSpPr/>
          <p:nvPr/>
        </p:nvSpPr>
        <p:spPr>
          <a:xfrm>
            <a:off x="6078711" y="9802361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3" name="Oval 682"/>
          <p:cNvSpPr/>
          <p:nvPr/>
        </p:nvSpPr>
        <p:spPr>
          <a:xfrm>
            <a:off x="7202098" y="9802361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4" name="Oval 683"/>
          <p:cNvSpPr/>
          <p:nvPr/>
        </p:nvSpPr>
        <p:spPr>
          <a:xfrm>
            <a:off x="8325485" y="9802361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5" name="Oval 684"/>
          <p:cNvSpPr/>
          <p:nvPr/>
        </p:nvSpPr>
        <p:spPr>
          <a:xfrm>
            <a:off x="11695645" y="9802361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6" name="Oval 685"/>
          <p:cNvSpPr/>
          <p:nvPr/>
        </p:nvSpPr>
        <p:spPr>
          <a:xfrm>
            <a:off x="10572258" y="9802361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7" name="Teardrop 3"/>
          <p:cNvSpPr/>
          <p:nvPr/>
        </p:nvSpPr>
        <p:spPr>
          <a:xfrm rot="5400000" flipH="1" flipV="1">
            <a:off x="8727458" y="10201531"/>
            <a:ext cx="551917" cy="719697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8" name="Teardrop 3"/>
          <p:cNvSpPr/>
          <p:nvPr/>
        </p:nvSpPr>
        <p:spPr>
          <a:xfrm rot="5400000" flipH="1" flipV="1">
            <a:off x="-90192" y="10375614"/>
            <a:ext cx="551917" cy="371532"/>
          </a:xfrm>
          <a:custGeom>
            <a:avLst/>
            <a:gdLst/>
            <a:ahLst/>
            <a:cxnLst/>
            <a:rect l="l" t="t" r="r" b="b"/>
            <a:pathLst>
              <a:path w="232840" h="278649">
                <a:moveTo>
                  <a:pt x="232840" y="8776"/>
                </a:moveTo>
                <a:cubicBezTo>
                  <a:pt x="232449" y="34030"/>
                  <a:pt x="222519" y="59101"/>
                  <a:pt x="203250" y="78369"/>
                </a:cubicBezTo>
                <a:cubicBezTo>
                  <a:pt x="190082" y="91537"/>
                  <a:pt x="174206" y="100343"/>
                  <a:pt x="157326" y="104416"/>
                </a:cubicBezTo>
                <a:cubicBezTo>
                  <a:pt x="166417" y="119205"/>
                  <a:pt x="171406" y="136643"/>
                  <a:pt x="171406" y="155247"/>
                </a:cubicBezTo>
                <a:cubicBezTo>
                  <a:pt x="171406" y="182497"/>
                  <a:pt x="160701" y="207247"/>
                  <a:pt x="143120" y="225380"/>
                </a:cubicBezTo>
                <a:cubicBezTo>
                  <a:pt x="124986" y="242961"/>
                  <a:pt x="100237" y="253667"/>
                  <a:pt x="72986" y="253667"/>
                </a:cubicBezTo>
                <a:cubicBezTo>
                  <a:pt x="54383" y="253667"/>
                  <a:pt x="36945" y="248677"/>
                  <a:pt x="22156" y="239586"/>
                </a:cubicBezTo>
                <a:lnTo>
                  <a:pt x="0" y="278649"/>
                </a:lnTo>
                <a:lnTo>
                  <a:pt x="0" y="260595"/>
                </a:lnTo>
                <a:cubicBezTo>
                  <a:pt x="5973" y="252057"/>
                  <a:pt x="9654" y="242433"/>
                  <a:pt x="11467" y="232488"/>
                </a:cubicBezTo>
                <a:lnTo>
                  <a:pt x="0" y="218900"/>
                </a:lnTo>
                <a:lnTo>
                  <a:pt x="0" y="201603"/>
                </a:lnTo>
                <a:cubicBezTo>
                  <a:pt x="14950" y="226291"/>
                  <a:pt x="42305" y="241857"/>
                  <a:pt x="73296" y="241857"/>
                </a:cubicBezTo>
                <a:cubicBezTo>
                  <a:pt x="97207" y="241857"/>
                  <a:pt x="118953" y="232592"/>
                  <a:pt x="134965" y="217271"/>
                </a:cubicBezTo>
                <a:lnTo>
                  <a:pt x="0" y="82306"/>
                </a:lnTo>
                <a:lnTo>
                  <a:pt x="0" y="82216"/>
                </a:lnTo>
                <a:lnTo>
                  <a:pt x="135010" y="217225"/>
                </a:lnTo>
                <a:cubicBezTo>
                  <a:pt x="150331" y="201213"/>
                  <a:pt x="159597" y="179467"/>
                  <a:pt x="159597" y="155556"/>
                </a:cubicBezTo>
                <a:cubicBezTo>
                  <a:pt x="159597" y="105538"/>
                  <a:pt x="119048" y="64989"/>
                  <a:pt x="69030" y="64989"/>
                </a:cubicBezTo>
                <a:cubicBezTo>
                  <a:pt x="49952" y="65355"/>
                  <a:pt x="25806" y="60121"/>
                  <a:pt x="12948" y="46961"/>
                </a:cubicBezTo>
                <a:lnTo>
                  <a:pt x="0" y="66032"/>
                </a:lnTo>
                <a:lnTo>
                  <a:pt x="0" y="46474"/>
                </a:lnTo>
                <a:cubicBezTo>
                  <a:pt x="9193" y="32573"/>
                  <a:pt x="11853" y="16060"/>
                  <a:pt x="9334" y="0"/>
                </a:cubicBezTo>
                <a:lnTo>
                  <a:pt x="17529" y="0"/>
                </a:lnTo>
                <a:cubicBezTo>
                  <a:pt x="21671" y="11094"/>
                  <a:pt x="20740" y="22668"/>
                  <a:pt x="17673" y="33790"/>
                </a:cubicBezTo>
                <a:cubicBezTo>
                  <a:pt x="27631" y="50142"/>
                  <a:pt x="43609" y="53932"/>
                  <a:pt x="69593" y="53433"/>
                </a:cubicBezTo>
                <a:cubicBezTo>
                  <a:pt x="102600" y="53434"/>
                  <a:pt x="131938" y="69140"/>
                  <a:pt x="150227" y="93727"/>
                </a:cubicBezTo>
                <a:cubicBezTo>
                  <a:pt x="166735" y="90718"/>
                  <a:pt x="182357" y="82561"/>
                  <a:pt x="195118" y="69800"/>
                </a:cubicBezTo>
                <a:cubicBezTo>
                  <a:pt x="212026" y="52893"/>
                  <a:pt x="220851" y="30964"/>
                  <a:pt x="221339" y="8808"/>
                </a:cubicBezTo>
                <a:lnTo>
                  <a:pt x="136174" y="8808"/>
                </a:lnTo>
                <a:lnTo>
                  <a:pt x="136173" y="8744"/>
                </a:lnTo>
                <a:lnTo>
                  <a:pt x="221340" y="8744"/>
                </a:lnTo>
                <a:lnTo>
                  <a:pt x="219467" y="0"/>
                </a:lnTo>
                <a:lnTo>
                  <a:pt x="231012" y="0"/>
                </a:lnTo>
                <a:cubicBezTo>
                  <a:pt x="232616" y="2826"/>
                  <a:pt x="232794" y="5800"/>
                  <a:pt x="232840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9" name="Teardrop 3"/>
          <p:cNvSpPr/>
          <p:nvPr/>
        </p:nvSpPr>
        <p:spPr>
          <a:xfrm rot="5400000" flipH="1" flipV="1">
            <a:off x="1987136" y="10201529"/>
            <a:ext cx="551917" cy="719696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5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0" name="Teardrop 3"/>
          <p:cNvSpPr/>
          <p:nvPr/>
        </p:nvSpPr>
        <p:spPr>
          <a:xfrm rot="5400000" flipH="1" flipV="1">
            <a:off x="3110523" y="10201529"/>
            <a:ext cx="551917" cy="719696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1" name="Teardrop 3"/>
          <p:cNvSpPr/>
          <p:nvPr/>
        </p:nvSpPr>
        <p:spPr>
          <a:xfrm rot="5400000" flipH="1" flipV="1">
            <a:off x="4233910" y="10201529"/>
            <a:ext cx="551917" cy="719696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2" name="Teardrop 3"/>
          <p:cNvSpPr/>
          <p:nvPr/>
        </p:nvSpPr>
        <p:spPr>
          <a:xfrm rot="5400000" flipH="1" flipV="1">
            <a:off x="5357298" y="10201531"/>
            <a:ext cx="551917" cy="719697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3" name="Teardrop 3"/>
          <p:cNvSpPr/>
          <p:nvPr/>
        </p:nvSpPr>
        <p:spPr>
          <a:xfrm rot="5400000" flipH="1" flipV="1">
            <a:off x="6480684" y="10201531"/>
            <a:ext cx="551917" cy="719697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4" name="Teardrop 3"/>
          <p:cNvSpPr/>
          <p:nvPr/>
        </p:nvSpPr>
        <p:spPr>
          <a:xfrm rot="5400000" flipH="1" flipV="1">
            <a:off x="7604071" y="10201531"/>
            <a:ext cx="551917" cy="719697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5" name="Teardrop 3"/>
          <p:cNvSpPr/>
          <p:nvPr/>
        </p:nvSpPr>
        <p:spPr>
          <a:xfrm rot="5400000" flipH="1" flipV="1">
            <a:off x="10974230" y="10201529"/>
            <a:ext cx="551917" cy="719696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6" name="Teardrop 3"/>
          <p:cNvSpPr/>
          <p:nvPr/>
        </p:nvSpPr>
        <p:spPr>
          <a:xfrm rot="5400000" flipH="1" flipV="1">
            <a:off x="9850844" y="10201531"/>
            <a:ext cx="551917" cy="719697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7" name="Teardrop 3"/>
          <p:cNvSpPr/>
          <p:nvPr/>
        </p:nvSpPr>
        <p:spPr>
          <a:xfrm rot="5400000" flipH="1" flipV="1">
            <a:off x="11899715" y="10545051"/>
            <a:ext cx="406296" cy="178273"/>
          </a:xfrm>
          <a:custGeom>
            <a:avLst/>
            <a:gdLst/>
            <a:ahLst/>
            <a:cxnLst/>
            <a:rect l="l" t="t" r="r" b="b"/>
            <a:pathLst>
              <a:path w="171406" h="133705">
                <a:moveTo>
                  <a:pt x="171406" y="123429"/>
                </a:moveTo>
                <a:lnTo>
                  <a:pt x="168564" y="133705"/>
                </a:lnTo>
                <a:lnTo>
                  <a:pt x="157460" y="133705"/>
                </a:lnTo>
                <a:cubicBezTo>
                  <a:pt x="159382" y="130353"/>
                  <a:pt x="159597" y="126761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62756" y="133705"/>
                </a:lnTo>
                <a:lnTo>
                  <a:pt x="62665" y="133705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8" name="Teardrop 3"/>
          <p:cNvSpPr/>
          <p:nvPr/>
        </p:nvSpPr>
        <p:spPr>
          <a:xfrm rot="5400000" flipH="1" flipV="1">
            <a:off x="857112" y="10201529"/>
            <a:ext cx="551917" cy="719696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8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9" name="Oval 1651"/>
          <p:cNvSpPr/>
          <p:nvPr/>
        </p:nvSpPr>
        <p:spPr>
          <a:xfrm>
            <a:off x="1083492" y="10812016"/>
            <a:ext cx="10214448" cy="25320"/>
          </a:xfrm>
          <a:custGeom>
            <a:avLst/>
            <a:gdLst/>
            <a:ahLst/>
            <a:cxnLst/>
            <a:rect l="l" t="t" r="r" b="b"/>
            <a:pathLst>
              <a:path w="7660836" h="10682">
                <a:moveTo>
                  <a:pt x="7621848" y="0"/>
                </a:moveTo>
                <a:cubicBezTo>
                  <a:pt x="7636106" y="0"/>
                  <a:pt x="7649543" y="3516"/>
                  <a:pt x="7660836" y="10682"/>
                </a:cubicBezTo>
                <a:lnTo>
                  <a:pt x="7582860" y="10682"/>
                </a:lnTo>
                <a:cubicBezTo>
                  <a:pt x="7594153" y="3516"/>
                  <a:pt x="7607590" y="0"/>
                  <a:pt x="7621848" y="0"/>
                </a:cubicBezTo>
                <a:close/>
                <a:moveTo>
                  <a:pt x="6779308" y="0"/>
                </a:moveTo>
                <a:cubicBezTo>
                  <a:pt x="6793566" y="0"/>
                  <a:pt x="6807003" y="3516"/>
                  <a:pt x="6818296" y="10682"/>
                </a:cubicBezTo>
                <a:lnTo>
                  <a:pt x="6740320" y="10682"/>
                </a:lnTo>
                <a:cubicBezTo>
                  <a:pt x="6751613" y="3516"/>
                  <a:pt x="6765050" y="0"/>
                  <a:pt x="6779308" y="0"/>
                </a:cubicBezTo>
                <a:close/>
                <a:moveTo>
                  <a:pt x="5936768" y="0"/>
                </a:moveTo>
                <a:cubicBezTo>
                  <a:pt x="5951026" y="0"/>
                  <a:pt x="5964463" y="3516"/>
                  <a:pt x="5975757" y="10682"/>
                </a:cubicBezTo>
                <a:lnTo>
                  <a:pt x="5897780" y="10682"/>
                </a:lnTo>
                <a:cubicBezTo>
                  <a:pt x="5909073" y="3516"/>
                  <a:pt x="5922510" y="0"/>
                  <a:pt x="5936768" y="0"/>
                </a:cubicBezTo>
                <a:close/>
                <a:moveTo>
                  <a:pt x="5094228" y="0"/>
                </a:moveTo>
                <a:cubicBezTo>
                  <a:pt x="5108486" y="0"/>
                  <a:pt x="5121923" y="3516"/>
                  <a:pt x="5133217" y="10682"/>
                </a:cubicBezTo>
                <a:lnTo>
                  <a:pt x="5055240" y="10682"/>
                </a:lnTo>
                <a:cubicBezTo>
                  <a:pt x="5066533" y="3516"/>
                  <a:pt x="5079970" y="0"/>
                  <a:pt x="5094228" y="0"/>
                </a:cubicBezTo>
                <a:close/>
                <a:moveTo>
                  <a:pt x="4251688" y="0"/>
                </a:moveTo>
                <a:cubicBezTo>
                  <a:pt x="4265946" y="0"/>
                  <a:pt x="4279383" y="3516"/>
                  <a:pt x="4290676" y="10682"/>
                </a:cubicBezTo>
                <a:lnTo>
                  <a:pt x="4212700" y="10682"/>
                </a:lnTo>
                <a:cubicBezTo>
                  <a:pt x="4223993" y="3516"/>
                  <a:pt x="4237430" y="0"/>
                  <a:pt x="4251688" y="0"/>
                </a:cubicBezTo>
                <a:close/>
                <a:moveTo>
                  <a:pt x="3409148" y="0"/>
                </a:moveTo>
                <a:cubicBezTo>
                  <a:pt x="3423406" y="0"/>
                  <a:pt x="3436843" y="3516"/>
                  <a:pt x="3448136" y="10682"/>
                </a:cubicBezTo>
                <a:lnTo>
                  <a:pt x="3370160" y="10682"/>
                </a:lnTo>
                <a:cubicBezTo>
                  <a:pt x="3381453" y="3516"/>
                  <a:pt x="3394890" y="0"/>
                  <a:pt x="3409148" y="0"/>
                </a:cubicBezTo>
                <a:close/>
                <a:moveTo>
                  <a:pt x="2566608" y="0"/>
                </a:moveTo>
                <a:cubicBezTo>
                  <a:pt x="2580866" y="0"/>
                  <a:pt x="2594303" y="3516"/>
                  <a:pt x="2605596" y="10682"/>
                </a:cubicBezTo>
                <a:lnTo>
                  <a:pt x="2527620" y="10682"/>
                </a:lnTo>
                <a:cubicBezTo>
                  <a:pt x="2538913" y="3516"/>
                  <a:pt x="2552350" y="0"/>
                  <a:pt x="2566608" y="0"/>
                </a:cubicBezTo>
                <a:close/>
                <a:moveTo>
                  <a:pt x="1724068" y="0"/>
                </a:moveTo>
                <a:cubicBezTo>
                  <a:pt x="1738326" y="0"/>
                  <a:pt x="1751763" y="3516"/>
                  <a:pt x="1763056" y="10682"/>
                </a:cubicBezTo>
                <a:lnTo>
                  <a:pt x="1685080" y="10682"/>
                </a:lnTo>
                <a:cubicBezTo>
                  <a:pt x="1696373" y="3516"/>
                  <a:pt x="1709810" y="0"/>
                  <a:pt x="1724068" y="0"/>
                </a:cubicBezTo>
                <a:close/>
                <a:moveTo>
                  <a:pt x="881528" y="0"/>
                </a:moveTo>
                <a:cubicBezTo>
                  <a:pt x="895786" y="0"/>
                  <a:pt x="909223" y="3516"/>
                  <a:pt x="920516" y="10682"/>
                </a:cubicBezTo>
                <a:lnTo>
                  <a:pt x="842540" y="10682"/>
                </a:lnTo>
                <a:cubicBezTo>
                  <a:pt x="853833" y="3516"/>
                  <a:pt x="867270" y="0"/>
                  <a:pt x="881528" y="0"/>
                </a:cubicBezTo>
                <a:close/>
                <a:moveTo>
                  <a:pt x="38988" y="0"/>
                </a:moveTo>
                <a:cubicBezTo>
                  <a:pt x="53246" y="0"/>
                  <a:pt x="66683" y="3516"/>
                  <a:pt x="77976" y="10682"/>
                </a:cubicBezTo>
                <a:lnTo>
                  <a:pt x="0" y="10682"/>
                </a:lnTo>
                <a:cubicBezTo>
                  <a:pt x="11293" y="3516"/>
                  <a:pt x="24730" y="0"/>
                  <a:pt x="3898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0" name="Oval 699"/>
          <p:cNvSpPr/>
          <p:nvPr/>
        </p:nvSpPr>
        <p:spPr>
          <a:xfrm>
            <a:off x="9494000" y="867219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01" name="Oval 700"/>
          <p:cNvSpPr/>
          <p:nvPr/>
        </p:nvSpPr>
        <p:spPr>
          <a:xfrm>
            <a:off x="503280" y="867219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02" name="Oval 701"/>
          <p:cNvSpPr/>
          <p:nvPr/>
        </p:nvSpPr>
        <p:spPr>
          <a:xfrm>
            <a:off x="1627120" y="867219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03" name="Oval 702"/>
          <p:cNvSpPr/>
          <p:nvPr/>
        </p:nvSpPr>
        <p:spPr>
          <a:xfrm>
            <a:off x="2750960" y="867219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04" name="Oval 703"/>
          <p:cNvSpPr/>
          <p:nvPr/>
        </p:nvSpPr>
        <p:spPr>
          <a:xfrm>
            <a:off x="3874799" y="867219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05" name="Oval 704"/>
          <p:cNvSpPr/>
          <p:nvPr/>
        </p:nvSpPr>
        <p:spPr>
          <a:xfrm>
            <a:off x="4998640" y="867219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06" name="Oval 705"/>
          <p:cNvSpPr/>
          <p:nvPr/>
        </p:nvSpPr>
        <p:spPr>
          <a:xfrm>
            <a:off x="6122480" y="867219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07" name="Oval 706"/>
          <p:cNvSpPr/>
          <p:nvPr/>
        </p:nvSpPr>
        <p:spPr>
          <a:xfrm>
            <a:off x="7246320" y="867219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08" name="Oval 707"/>
          <p:cNvSpPr/>
          <p:nvPr/>
        </p:nvSpPr>
        <p:spPr>
          <a:xfrm>
            <a:off x="8370160" y="867219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09" name="Oval 708"/>
          <p:cNvSpPr/>
          <p:nvPr/>
        </p:nvSpPr>
        <p:spPr>
          <a:xfrm>
            <a:off x="11741680" y="867219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10" name="Oval 709"/>
          <p:cNvSpPr/>
          <p:nvPr/>
        </p:nvSpPr>
        <p:spPr>
          <a:xfrm>
            <a:off x="10617840" y="867219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11" name="Oval 710"/>
          <p:cNvSpPr/>
          <p:nvPr/>
        </p:nvSpPr>
        <p:spPr>
          <a:xfrm>
            <a:off x="9494000" y="2871362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12" name="Oval 711"/>
          <p:cNvSpPr/>
          <p:nvPr/>
        </p:nvSpPr>
        <p:spPr>
          <a:xfrm>
            <a:off x="503280" y="2871362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13" name="Oval 712"/>
          <p:cNvSpPr/>
          <p:nvPr/>
        </p:nvSpPr>
        <p:spPr>
          <a:xfrm>
            <a:off x="1627120" y="2871362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14" name="Oval 713"/>
          <p:cNvSpPr/>
          <p:nvPr/>
        </p:nvSpPr>
        <p:spPr>
          <a:xfrm>
            <a:off x="2750960" y="2871362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15" name="Oval 714"/>
          <p:cNvSpPr/>
          <p:nvPr/>
        </p:nvSpPr>
        <p:spPr>
          <a:xfrm>
            <a:off x="3874799" y="2871362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16" name="Oval 715"/>
          <p:cNvSpPr/>
          <p:nvPr/>
        </p:nvSpPr>
        <p:spPr>
          <a:xfrm>
            <a:off x="4998640" y="2871362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17" name="Oval 716"/>
          <p:cNvSpPr/>
          <p:nvPr/>
        </p:nvSpPr>
        <p:spPr>
          <a:xfrm>
            <a:off x="6122480" y="2871362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18" name="Oval 717"/>
          <p:cNvSpPr/>
          <p:nvPr/>
        </p:nvSpPr>
        <p:spPr>
          <a:xfrm>
            <a:off x="7246320" y="2871362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19" name="Oval 718"/>
          <p:cNvSpPr/>
          <p:nvPr/>
        </p:nvSpPr>
        <p:spPr>
          <a:xfrm>
            <a:off x="8370160" y="2871362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20" name="Oval 719"/>
          <p:cNvSpPr/>
          <p:nvPr/>
        </p:nvSpPr>
        <p:spPr>
          <a:xfrm>
            <a:off x="11741680" y="2871362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21" name="Oval 720"/>
          <p:cNvSpPr/>
          <p:nvPr/>
        </p:nvSpPr>
        <p:spPr>
          <a:xfrm>
            <a:off x="10617840" y="2871362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22" name="Oval 721"/>
          <p:cNvSpPr/>
          <p:nvPr/>
        </p:nvSpPr>
        <p:spPr>
          <a:xfrm>
            <a:off x="9494000" y="4868629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23" name="Oval 722"/>
          <p:cNvSpPr/>
          <p:nvPr/>
        </p:nvSpPr>
        <p:spPr>
          <a:xfrm>
            <a:off x="503280" y="4868629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24" name="Oval 723"/>
          <p:cNvSpPr/>
          <p:nvPr/>
        </p:nvSpPr>
        <p:spPr>
          <a:xfrm>
            <a:off x="1627120" y="4868629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25" name="Oval 724"/>
          <p:cNvSpPr/>
          <p:nvPr/>
        </p:nvSpPr>
        <p:spPr>
          <a:xfrm>
            <a:off x="2750960" y="4868629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26" name="Oval 725"/>
          <p:cNvSpPr/>
          <p:nvPr/>
        </p:nvSpPr>
        <p:spPr>
          <a:xfrm>
            <a:off x="3874799" y="4868629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27" name="Oval 726"/>
          <p:cNvSpPr/>
          <p:nvPr/>
        </p:nvSpPr>
        <p:spPr>
          <a:xfrm>
            <a:off x="4998640" y="4868629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28" name="Oval 727"/>
          <p:cNvSpPr/>
          <p:nvPr/>
        </p:nvSpPr>
        <p:spPr>
          <a:xfrm>
            <a:off x="6122480" y="4868629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29" name="Oval 728"/>
          <p:cNvSpPr/>
          <p:nvPr/>
        </p:nvSpPr>
        <p:spPr>
          <a:xfrm>
            <a:off x="7246320" y="4868629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30" name="Oval 729"/>
          <p:cNvSpPr/>
          <p:nvPr/>
        </p:nvSpPr>
        <p:spPr>
          <a:xfrm>
            <a:off x="8370160" y="4868629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31" name="Oval 730"/>
          <p:cNvSpPr/>
          <p:nvPr/>
        </p:nvSpPr>
        <p:spPr>
          <a:xfrm>
            <a:off x="11741680" y="4868629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32" name="Oval 731"/>
          <p:cNvSpPr/>
          <p:nvPr/>
        </p:nvSpPr>
        <p:spPr>
          <a:xfrm>
            <a:off x="10617840" y="4868629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33" name="Oval 732"/>
          <p:cNvSpPr/>
          <p:nvPr/>
        </p:nvSpPr>
        <p:spPr>
          <a:xfrm>
            <a:off x="9494000" y="6880299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34" name="Oval 733"/>
          <p:cNvSpPr/>
          <p:nvPr/>
        </p:nvSpPr>
        <p:spPr>
          <a:xfrm>
            <a:off x="503280" y="6880299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35" name="Oval 734"/>
          <p:cNvSpPr/>
          <p:nvPr/>
        </p:nvSpPr>
        <p:spPr>
          <a:xfrm>
            <a:off x="1627120" y="6880299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36" name="Oval 735"/>
          <p:cNvSpPr/>
          <p:nvPr/>
        </p:nvSpPr>
        <p:spPr>
          <a:xfrm>
            <a:off x="2750960" y="6880299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37" name="Oval 736"/>
          <p:cNvSpPr/>
          <p:nvPr/>
        </p:nvSpPr>
        <p:spPr>
          <a:xfrm>
            <a:off x="3874799" y="6880299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38" name="Oval 737"/>
          <p:cNvSpPr/>
          <p:nvPr/>
        </p:nvSpPr>
        <p:spPr>
          <a:xfrm>
            <a:off x="4998640" y="6880299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39" name="Oval 738"/>
          <p:cNvSpPr/>
          <p:nvPr/>
        </p:nvSpPr>
        <p:spPr>
          <a:xfrm>
            <a:off x="6122480" y="6880299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40" name="Oval 739"/>
          <p:cNvSpPr/>
          <p:nvPr/>
        </p:nvSpPr>
        <p:spPr>
          <a:xfrm>
            <a:off x="7246320" y="6880299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41" name="Oval 740"/>
          <p:cNvSpPr/>
          <p:nvPr/>
        </p:nvSpPr>
        <p:spPr>
          <a:xfrm>
            <a:off x="8370160" y="6880299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42" name="Oval 741"/>
          <p:cNvSpPr/>
          <p:nvPr/>
        </p:nvSpPr>
        <p:spPr>
          <a:xfrm>
            <a:off x="11741680" y="6880299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43" name="Oval 742"/>
          <p:cNvSpPr/>
          <p:nvPr/>
        </p:nvSpPr>
        <p:spPr>
          <a:xfrm>
            <a:off x="10617840" y="6880299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44" name="Oval 743"/>
          <p:cNvSpPr/>
          <p:nvPr/>
        </p:nvSpPr>
        <p:spPr>
          <a:xfrm>
            <a:off x="9494000" y="8881316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45" name="Oval 744"/>
          <p:cNvSpPr/>
          <p:nvPr/>
        </p:nvSpPr>
        <p:spPr>
          <a:xfrm>
            <a:off x="503280" y="8881316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46" name="Oval 745"/>
          <p:cNvSpPr/>
          <p:nvPr/>
        </p:nvSpPr>
        <p:spPr>
          <a:xfrm>
            <a:off x="1627120" y="8881316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47" name="Oval 746"/>
          <p:cNvSpPr/>
          <p:nvPr/>
        </p:nvSpPr>
        <p:spPr>
          <a:xfrm>
            <a:off x="2750960" y="8881316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48" name="Oval 747"/>
          <p:cNvSpPr/>
          <p:nvPr/>
        </p:nvSpPr>
        <p:spPr>
          <a:xfrm>
            <a:off x="3874799" y="8881316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49" name="Oval 748"/>
          <p:cNvSpPr/>
          <p:nvPr/>
        </p:nvSpPr>
        <p:spPr>
          <a:xfrm>
            <a:off x="4998640" y="8881316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50" name="Oval 749"/>
          <p:cNvSpPr/>
          <p:nvPr/>
        </p:nvSpPr>
        <p:spPr>
          <a:xfrm>
            <a:off x="6122480" y="8881316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51" name="Oval 750"/>
          <p:cNvSpPr/>
          <p:nvPr/>
        </p:nvSpPr>
        <p:spPr>
          <a:xfrm>
            <a:off x="7246320" y="8881316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52" name="Oval 751"/>
          <p:cNvSpPr/>
          <p:nvPr/>
        </p:nvSpPr>
        <p:spPr>
          <a:xfrm>
            <a:off x="8370160" y="8881316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53" name="Oval 752"/>
          <p:cNvSpPr/>
          <p:nvPr/>
        </p:nvSpPr>
        <p:spPr>
          <a:xfrm>
            <a:off x="11741680" y="8881316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754" name="Oval 753"/>
          <p:cNvSpPr/>
          <p:nvPr/>
        </p:nvSpPr>
        <p:spPr>
          <a:xfrm>
            <a:off x="10617840" y="8881316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1757362"/>
            <a:ext cx="7772400" cy="3467947"/>
          </a:xfrm>
        </p:spPr>
        <p:txBody>
          <a:bodyPr anchor="ctr">
            <a:normAutofit/>
          </a:bodyPr>
          <a:lstStyle>
            <a:lvl1pPr algn="r">
              <a:defRPr sz="5867" spc="267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11757362"/>
            <a:ext cx="3200400" cy="3467947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133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609585" indent="0" algn="ctr">
              <a:buNone/>
              <a:defRPr sz="2133"/>
            </a:lvl2pPr>
            <a:lvl3pPr marL="1219170" indent="0" algn="ctr">
              <a:buNone/>
              <a:defRPr sz="2133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5C836416-6FF7-4C33-BC13-47D5A1ADA3DC}" type="datetimeFigureOut">
              <a:rPr lang="it-IT" smtClean="0"/>
              <a:pPr/>
              <a:t>28/01/2020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3762F-E4A0-4DAF-9E93-08A709C26365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12477881"/>
            <a:ext cx="0" cy="2167467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0280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36416-6FF7-4C33-BC13-47D5A1ADA3DC}" type="datetimeFigureOut">
              <a:rPr lang="it-IT" smtClean="0"/>
              <a:pPr/>
              <a:t>28/01/2020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3762F-E4A0-4DAF-9E93-08A709C2636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7606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1806222"/>
            <a:ext cx="2628900" cy="12824178"/>
          </a:xfrm>
        </p:spPr>
        <p:txBody>
          <a:bodyPr vert="eaVert" lIns="45720" tIns="91440" rIns="45720" bIns="91440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1806222"/>
            <a:ext cx="7581900" cy="1282417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36416-6FF7-4C33-BC13-47D5A1ADA3DC}" type="datetimeFigureOut">
              <a:rPr lang="it-IT" smtClean="0"/>
              <a:pPr/>
              <a:t>28/01/2020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3762F-E4A0-4DAF-9E93-08A709C26365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767009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7225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36416-6FF7-4C33-BC13-47D5A1ADA3DC}" type="datetimeFigureOut">
              <a:rPr lang="it-IT" smtClean="0"/>
              <a:pPr/>
              <a:t>28/01/2020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3762F-E4A0-4DAF-9E93-08A709C2636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6016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996163"/>
            <a:ext cx="12192000" cy="8996734"/>
            <a:chOff x="0" y="420256"/>
            <a:chExt cx="12188952" cy="3795497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0" y="4215753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0" y="3794032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0" y="3372310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0" y="2950588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0" y="2528866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0" y="2107144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0" y="1685422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0" y="1263700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0" y="841978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0" y="420256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Rectangle 379"/>
          <p:cNvSpPr/>
          <p:nvPr/>
        </p:nvSpPr>
        <p:spPr>
          <a:xfrm rot="18900000" flipV="1">
            <a:off x="10861408" y="-1012334"/>
            <a:ext cx="18288" cy="6677170"/>
          </a:xfrm>
          <a:custGeom>
            <a:avLst/>
            <a:gdLst/>
            <a:ahLst/>
            <a:cxnLst/>
            <a:rect l="l" t="t" r="r" b="b"/>
            <a:pathLst>
              <a:path w="13716" h="2816931">
                <a:moveTo>
                  <a:pt x="0" y="2816931"/>
                </a:moveTo>
                <a:lnTo>
                  <a:pt x="13716" y="2803216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56"/>
          <p:cNvSpPr/>
          <p:nvPr/>
        </p:nvSpPr>
        <p:spPr>
          <a:xfrm>
            <a:off x="2" y="0"/>
            <a:ext cx="11821100" cy="10837343"/>
          </a:xfrm>
          <a:custGeom>
            <a:avLst/>
            <a:gdLst/>
            <a:ahLst/>
            <a:cxnLst/>
            <a:rect l="l" t="t" r="r" b="b"/>
            <a:pathLst>
              <a:path w="8865825" h="4572004">
                <a:moveTo>
                  <a:pt x="5901406" y="4"/>
                </a:moveTo>
                <a:lnTo>
                  <a:pt x="5915122" y="4"/>
                </a:lnTo>
                <a:lnTo>
                  <a:pt x="5915122" y="4572004"/>
                </a:lnTo>
                <a:lnTo>
                  <a:pt x="5901406" y="4572004"/>
                </a:lnTo>
                <a:close/>
                <a:moveTo>
                  <a:pt x="5058348" y="3"/>
                </a:moveTo>
                <a:lnTo>
                  <a:pt x="5072064" y="3"/>
                </a:lnTo>
                <a:lnTo>
                  <a:pt x="5072064" y="4572003"/>
                </a:lnTo>
                <a:lnTo>
                  <a:pt x="5058348" y="4572003"/>
                </a:lnTo>
                <a:close/>
                <a:moveTo>
                  <a:pt x="6322935" y="2"/>
                </a:moveTo>
                <a:lnTo>
                  <a:pt x="6336651" y="2"/>
                </a:lnTo>
                <a:lnTo>
                  <a:pt x="6336651" y="4572002"/>
                </a:lnTo>
                <a:lnTo>
                  <a:pt x="6322935" y="4572002"/>
                </a:lnTo>
                <a:close/>
                <a:moveTo>
                  <a:pt x="5479877" y="2"/>
                </a:moveTo>
                <a:lnTo>
                  <a:pt x="5493593" y="2"/>
                </a:lnTo>
                <a:lnTo>
                  <a:pt x="5493593" y="4572002"/>
                </a:lnTo>
                <a:lnTo>
                  <a:pt x="5479877" y="4572002"/>
                </a:lnTo>
                <a:close/>
                <a:moveTo>
                  <a:pt x="4636819" y="2"/>
                </a:moveTo>
                <a:lnTo>
                  <a:pt x="4650535" y="2"/>
                </a:lnTo>
                <a:lnTo>
                  <a:pt x="4650535" y="4572002"/>
                </a:lnTo>
                <a:lnTo>
                  <a:pt x="4636819" y="4572002"/>
                </a:lnTo>
                <a:close/>
                <a:moveTo>
                  <a:pt x="4215290" y="2"/>
                </a:moveTo>
                <a:lnTo>
                  <a:pt x="4229006" y="2"/>
                </a:lnTo>
                <a:lnTo>
                  <a:pt x="4229006" y="4572002"/>
                </a:lnTo>
                <a:lnTo>
                  <a:pt x="4215290" y="4572002"/>
                </a:lnTo>
                <a:close/>
                <a:moveTo>
                  <a:pt x="421529" y="2"/>
                </a:moveTo>
                <a:lnTo>
                  <a:pt x="435245" y="2"/>
                </a:lnTo>
                <a:lnTo>
                  <a:pt x="435245" y="4572002"/>
                </a:lnTo>
                <a:lnTo>
                  <a:pt x="421529" y="4572002"/>
                </a:lnTo>
                <a:close/>
                <a:moveTo>
                  <a:pt x="0" y="2"/>
                </a:moveTo>
                <a:lnTo>
                  <a:pt x="13716" y="2"/>
                </a:lnTo>
                <a:lnTo>
                  <a:pt x="13716" y="4572002"/>
                </a:lnTo>
                <a:lnTo>
                  <a:pt x="0" y="4572002"/>
                </a:lnTo>
                <a:close/>
                <a:moveTo>
                  <a:pt x="3372232" y="1"/>
                </a:moveTo>
                <a:lnTo>
                  <a:pt x="3385948" y="1"/>
                </a:lnTo>
                <a:lnTo>
                  <a:pt x="3385948" y="4572001"/>
                </a:lnTo>
                <a:lnTo>
                  <a:pt x="3372232" y="4572001"/>
                </a:lnTo>
                <a:close/>
                <a:moveTo>
                  <a:pt x="8852109" y="0"/>
                </a:moveTo>
                <a:lnTo>
                  <a:pt x="8865825" y="0"/>
                </a:lnTo>
                <a:lnTo>
                  <a:pt x="8865825" y="4572000"/>
                </a:lnTo>
                <a:lnTo>
                  <a:pt x="8852109" y="4572000"/>
                </a:lnTo>
                <a:close/>
                <a:moveTo>
                  <a:pt x="8430580" y="0"/>
                </a:moveTo>
                <a:lnTo>
                  <a:pt x="8444296" y="0"/>
                </a:lnTo>
                <a:lnTo>
                  <a:pt x="8444296" y="4572000"/>
                </a:lnTo>
                <a:lnTo>
                  <a:pt x="8430580" y="4572000"/>
                </a:lnTo>
                <a:close/>
                <a:moveTo>
                  <a:pt x="8009051" y="0"/>
                </a:moveTo>
                <a:lnTo>
                  <a:pt x="8022767" y="0"/>
                </a:lnTo>
                <a:lnTo>
                  <a:pt x="8022767" y="4572000"/>
                </a:lnTo>
                <a:lnTo>
                  <a:pt x="8009051" y="4572000"/>
                </a:lnTo>
                <a:close/>
                <a:moveTo>
                  <a:pt x="7587522" y="0"/>
                </a:moveTo>
                <a:lnTo>
                  <a:pt x="7601238" y="0"/>
                </a:lnTo>
                <a:lnTo>
                  <a:pt x="7601238" y="4572000"/>
                </a:lnTo>
                <a:lnTo>
                  <a:pt x="7587522" y="4572000"/>
                </a:lnTo>
                <a:close/>
                <a:moveTo>
                  <a:pt x="7165993" y="0"/>
                </a:moveTo>
                <a:lnTo>
                  <a:pt x="7179709" y="0"/>
                </a:lnTo>
                <a:lnTo>
                  <a:pt x="7179709" y="4572000"/>
                </a:lnTo>
                <a:lnTo>
                  <a:pt x="7165993" y="4572000"/>
                </a:lnTo>
                <a:close/>
                <a:moveTo>
                  <a:pt x="6744464" y="0"/>
                </a:moveTo>
                <a:lnTo>
                  <a:pt x="6758180" y="0"/>
                </a:lnTo>
                <a:lnTo>
                  <a:pt x="6758180" y="4572000"/>
                </a:lnTo>
                <a:lnTo>
                  <a:pt x="6744464" y="4572000"/>
                </a:lnTo>
                <a:close/>
                <a:moveTo>
                  <a:pt x="3793761" y="0"/>
                </a:moveTo>
                <a:lnTo>
                  <a:pt x="3807477" y="0"/>
                </a:lnTo>
                <a:lnTo>
                  <a:pt x="3807477" y="4572000"/>
                </a:lnTo>
                <a:lnTo>
                  <a:pt x="3793761" y="4572000"/>
                </a:lnTo>
                <a:close/>
                <a:moveTo>
                  <a:pt x="2950703" y="0"/>
                </a:moveTo>
                <a:lnTo>
                  <a:pt x="2964419" y="0"/>
                </a:lnTo>
                <a:lnTo>
                  <a:pt x="2964419" y="4572000"/>
                </a:lnTo>
                <a:lnTo>
                  <a:pt x="2950703" y="4572000"/>
                </a:lnTo>
                <a:close/>
                <a:moveTo>
                  <a:pt x="2529174" y="0"/>
                </a:moveTo>
                <a:lnTo>
                  <a:pt x="2542890" y="0"/>
                </a:lnTo>
                <a:lnTo>
                  <a:pt x="2542890" y="4572000"/>
                </a:lnTo>
                <a:lnTo>
                  <a:pt x="2529174" y="4572000"/>
                </a:lnTo>
                <a:close/>
                <a:moveTo>
                  <a:pt x="2107645" y="0"/>
                </a:moveTo>
                <a:lnTo>
                  <a:pt x="2121361" y="0"/>
                </a:lnTo>
                <a:lnTo>
                  <a:pt x="2121361" y="4572000"/>
                </a:lnTo>
                <a:lnTo>
                  <a:pt x="2107645" y="4572000"/>
                </a:lnTo>
                <a:close/>
                <a:moveTo>
                  <a:pt x="1686116" y="0"/>
                </a:moveTo>
                <a:lnTo>
                  <a:pt x="1699832" y="0"/>
                </a:lnTo>
                <a:lnTo>
                  <a:pt x="1699832" y="4572000"/>
                </a:lnTo>
                <a:lnTo>
                  <a:pt x="1686116" y="4572000"/>
                </a:lnTo>
                <a:close/>
                <a:moveTo>
                  <a:pt x="1264587" y="0"/>
                </a:moveTo>
                <a:lnTo>
                  <a:pt x="1278303" y="0"/>
                </a:lnTo>
                <a:lnTo>
                  <a:pt x="1278303" y="4572000"/>
                </a:lnTo>
                <a:lnTo>
                  <a:pt x="1264587" y="4572000"/>
                </a:lnTo>
                <a:close/>
                <a:moveTo>
                  <a:pt x="843058" y="0"/>
                </a:moveTo>
                <a:lnTo>
                  <a:pt x="856774" y="0"/>
                </a:lnTo>
                <a:lnTo>
                  <a:pt x="856774" y="4572000"/>
                </a:lnTo>
                <a:lnTo>
                  <a:pt x="843058" y="4572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" name="Rectangle 87"/>
          <p:cNvSpPr/>
          <p:nvPr/>
        </p:nvSpPr>
        <p:spPr>
          <a:xfrm rot="2700000">
            <a:off x="3074544" y="1114560"/>
            <a:ext cx="32512" cy="8760392"/>
          </a:xfrm>
          <a:custGeom>
            <a:avLst/>
            <a:gdLst/>
            <a:ahLst/>
            <a:cxnLst/>
            <a:rect l="l" t="t" r="r" b="b"/>
            <a:pathLst>
              <a:path w="13716" h="6570294">
                <a:moveTo>
                  <a:pt x="0" y="6556578"/>
                </a:moveTo>
                <a:lnTo>
                  <a:pt x="13716" y="6570294"/>
                </a:lnTo>
                <a:lnTo>
                  <a:pt x="13716" y="6570294"/>
                </a:lnTo>
                <a:lnTo>
                  <a:pt x="0" y="6556578"/>
                </a:lnTo>
                <a:close/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88"/>
          <p:cNvSpPr/>
          <p:nvPr/>
        </p:nvSpPr>
        <p:spPr>
          <a:xfrm rot="2700000">
            <a:off x="4241591" y="1099001"/>
            <a:ext cx="32512" cy="8639337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" name="Rectangle 89"/>
          <p:cNvSpPr/>
          <p:nvPr/>
        </p:nvSpPr>
        <p:spPr>
          <a:xfrm rot="2700000">
            <a:off x="5365839" y="1099003"/>
            <a:ext cx="32512" cy="8639337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7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90"/>
          <p:cNvSpPr/>
          <p:nvPr/>
        </p:nvSpPr>
        <p:spPr>
          <a:xfrm rot="2700000">
            <a:off x="6490087" y="1099003"/>
            <a:ext cx="32512" cy="8639337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91"/>
          <p:cNvSpPr/>
          <p:nvPr/>
        </p:nvSpPr>
        <p:spPr>
          <a:xfrm rot="2700000">
            <a:off x="7614336" y="1099004"/>
            <a:ext cx="32512" cy="8639335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13716"/>
                </a:moveTo>
                <a:lnTo>
                  <a:pt x="13716" y="0"/>
                </a:lnTo>
                <a:lnTo>
                  <a:pt x="13716" y="6465785"/>
                </a:lnTo>
                <a:lnTo>
                  <a:pt x="0" y="647950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92"/>
          <p:cNvSpPr/>
          <p:nvPr/>
        </p:nvSpPr>
        <p:spPr>
          <a:xfrm rot="2700000">
            <a:off x="8738584" y="1099001"/>
            <a:ext cx="32512" cy="8639336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" name="Rectangle 93"/>
          <p:cNvSpPr/>
          <p:nvPr/>
        </p:nvSpPr>
        <p:spPr>
          <a:xfrm rot="2700000">
            <a:off x="9495287" y="2295188"/>
            <a:ext cx="32512" cy="7599765"/>
          </a:xfrm>
          <a:custGeom>
            <a:avLst/>
            <a:gdLst/>
            <a:ahLst/>
            <a:cxnLst/>
            <a:rect l="l" t="t" r="r" b="b"/>
            <a:pathLst>
              <a:path w="13716" h="5699824">
                <a:moveTo>
                  <a:pt x="0" y="0"/>
                </a:moveTo>
                <a:lnTo>
                  <a:pt x="13716" y="13717"/>
                </a:lnTo>
                <a:lnTo>
                  <a:pt x="13716" y="5686109"/>
                </a:lnTo>
                <a:lnTo>
                  <a:pt x="1" y="5699824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" name="Rectangle 95"/>
          <p:cNvSpPr/>
          <p:nvPr/>
        </p:nvSpPr>
        <p:spPr>
          <a:xfrm rot="2700000">
            <a:off x="10619536" y="5860794"/>
            <a:ext cx="32512" cy="4419908"/>
          </a:xfrm>
          <a:custGeom>
            <a:avLst/>
            <a:gdLst/>
            <a:ahLst/>
            <a:cxnLst/>
            <a:rect l="l" t="t" r="r" b="b"/>
            <a:pathLst>
              <a:path w="13716" h="3314931">
                <a:moveTo>
                  <a:pt x="0" y="0"/>
                </a:moveTo>
                <a:lnTo>
                  <a:pt x="13716" y="13716"/>
                </a:lnTo>
                <a:lnTo>
                  <a:pt x="13716" y="3301215"/>
                </a:lnTo>
                <a:lnTo>
                  <a:pt x="0" y="331493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Rectangle 96"/>
          <p:cNvSpPr/>
          <p:nvPr/>
        </p:nvSpPr>
        <p:spPr>
          <a:xfrm rot="2700000">
            <a:off x="11181657" y="7655079"/>
            <a:ext cx="32512" cy="2829987"/>
          </a:xfrm>
          <a:custGeom>
            <a:avLst/>
            <a:gdLst/>
            <a:ahLst/>
            <a:cxnLst/>
            <a:rect l="l" t="t" r="r" b="b"/>
            <a:pathLst>
              <a:path w="13716" h="2122490">
                <a:moveTo>
                  <a:pt x="0" y="0"/>
                </a:moveTo>
                <a:lnTo>
                  <a:pt x="13716" y="13716"/>
                </a:lnTo>
                <a:lnTo>
                  <a:pt x="13716" y="2108774"/>
                </a:lnTo>
                <a:lnTo>
                  <a:pt x="0" y="212249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" name="Rectangle 97"/>
          <p:cNvSpPr/>
          <p:nvPr/>
        </p:nvSpPr>
        <p:spPr>
          <a:xfrm rot="2700000">
            <a:off x="11743784" y="9449379"/>
            <a:ext cx="32514" cy="1240055"/>
          </a:xfrm>
          <a:custGeom>
            <a:avLst/>
            <a:gdLst/>
            <a:ahLst/>
            <a:cxnLst/>
            <a:rect l="l" t="t" r="r" b="b"/>
            <a:pathLst>
              <a:path w="13717" h="930041">
                <a:moveTo>
                  <a:pt x="0" y="0"/>
                </a:moveTo>
                <a:lnTo>
                  <a:pt x="13717" y="13717"/>
                </a:lnTo>
                <a:lnTo>
                  <a:pt x="13717" y="916324"/>
                </a:lnTo>
                <a:lnTo>
                  <a:pt x="1" y="93004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" name="Rectangle 102"/>
          <p:cNvSpPr/>
          <p:nvPr/>
        </p:nvSpPr>
        <p:spPr>
          <a:xfrm rot="2700000">
            <a:off x="263924" y="92719"/>
            <a:ext cx="32512" cy="810757"/>
          </a:xfrm>
          <a:custGeom>
            <a:avLst/>
            <a:gdLst/>
            <a:ahLst/>
            <a:cxnLst/>
            <a:rect l="l" t="t" r="r" b="b"/>
            <a:pathLst>
              <a:path w="13716" h="608068">
                <a:moveTo>
                  <a:pt x="0" y="13716"/>
                </a:moveTo>
                <a:lnTo>
                  <a:pt x="13716" y="0"/>
                </a:lnTo>
                <a:lnTo>
                  <a:pt x="13716" y="608068"/>
                </a:lnTo>
                <a:lnTo>
                  <a:pt x="0" y="59435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" name="Rectangle 103"/>
          <p:cNvSpPr/>
          <p:nvPr/>
        </p:nvSpPr>
        <p:spPr>
          <a:xfrm rot="2700000">
            <a:off x="826048" y="297087"/>
            <a:ext cx="32512" cy="2400685"/>
          </a:xfrm>
          <a:custGeom>
            <a:avLst/>
            <a:gdLst/>
            <a:ahLst/>
            <a:cxnLst/>
            <a:rect l="l" t="t" r="r" b="b"/>
            <a:pathLst>
              <a:path w="13716" h="1800514">
                <a:moveTo>
                  <a:pt x="0" y="13716"/>
                </a:moveTo>
                <a:lnTo>
                  <a:pt x="13716" y="0"/>
                </a:lnTo>
                <a:lnTo>
                  <a:pt x="13716" y="1800514"/>
                </a:lnTo>
                <a:lnTo>
                  <a:pt x="0" y="178679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" name="Rectangle 104"/>
          <p:cNvSpPr/>
          <p:nvPr/>
        </p:nvSpPr>
        <p:spPr>
          <a:xfrm rot="2700000">
            <a:off x="1388172" y="501455"/>
            <a:ext cx="32512" cy="3990611"/>
          </a:xfrm>
          <a:custGeom>
            <a:avLst/>
            <a:gdLst/>
            <a:ahLst/>
            <a:cxnLst/>
            <a:rect l="l" t="t" r="r" b="b"/>
            <a:pathLst>
              <a:path w="13716" h="2992958">
                <a:moveTo>
                  <a:pt x="0" y="13716"/>
                </a:moveTo>
                <a:lnTo>
                  <a:pt x="13716" y="0"/>
                </a:lnTo>
                <a:lnTo>
                  <a:pt x="13716" y="2992958"/>
                </a:lnTo>
                <a:lnTo>
                  <a:pt x="0" y="297924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" name="Rectangle 105"/>
          <p:cNvSpPr/>
          <p:nvPr/>
        </p:nvSpPr>
        <p:spPr>
          <a:xfrm rot="2700000">
            <a:off x="1950296" y="705823"/>
            <a:ext cx="32512" cy="5580539"/>
          </a:xfrm>
          <a:custGeom>
            <a:avLst/>
            <a:gdLst/>
            <a:ahLst/>
            <a:cxnLst/>
            <a:rect l="l" t="t" r="r" b="b"/>
            <a:pathLst>
              <a:path w="13716" h="4185404">
                <a:moveTo>
                  <a:pt x="0" y="13716"/>
                </a:moveTo>
                <a:lnTo>
                  <a:pt x="13716" y="0"/>
                </a:lnTo>
                <a:lnTo>
                  <a:pt x="13716" y="4185404"/>
                </a:lnTo>
                <a:lnTo>
                  <a:pt x="0" y="417168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" name="Rectangle 106"/>
          <p:cNvSpPr/>
          <p:nvPr/>
        </p:nvSpPr>
        <p:spPr>
          <a:xfrm rot="2700000">
            <a:off x="2512420" y="910196"/>
            <a:ext cx="32512" cy="7170465"/>
          </a:xfrm>
          <a:custGeom>
            <a:avLst/>
            <a:gdLst/>
            <a:ahLst/>
            <a:cxnLst/>
            <a:rect l="l" t="t" r="r" b="b"/>
            <a:pathLst>
              <a:path w="13716" h="5377849">
                <a:moveTo>
                  <a:pt x="0" y="13716"/>
                </a:moveTo>
                <a:lnTo>
                  <a:pt x="13716" y="0"/>
                </a:lnTo>
                <a:lnTo>
                  <a:pt x="13716" y="5377849"/>
                </a:lnTo>
                <a:lnTo>
                  <a:pt x="0" y="536413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" name="Rectangle 148"/>
          <p:cNvSpPr/>
          <p:nvPr/>
        </p:nvSpPr>
        <p:spPr>
          <a:xfrm rot="18900000" flipV="1">
            <a:off x="2760759" y="-1067162"/>
            <a:ext cx="18288" cy="13960453"/>
          </a:xfrm>
          <a:custGeom>
            <a:avLst/>
            <a:gdLst/>
            <a:ahLst/>
            <a:cxnLst/>
            <a:rect l="l" t="t" r="r" b="b"/>
            <a:pathLst>
              <a:path w="13716" h="5889566">
                <a:moveTo>
                  <a:pt x="13716" y="5889566"/>
                </a:moveTo>
                <a:lnTo>
                  <a:pt x="13716" y="0"/>
                </a:lnTo>
                <a:lnTo>
                  <a:pt x="0" y="13716"/>
                </a:lnTo>
                <a:lnTo>
                  <a:pt x="0" y="587585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" name="Rectangle 323"/>
          <p:cNvSpPr/>
          <p:nvPr/>
        </p:nvSpPr>
        <p:spPr>
          <a:xfrm rot="18900000" flipV="1">
            <a:off x="2198635" y="1345447"/>
            <a:ext cx="18288" cy="11133912"/>
          </a:xfrm>
          <a:custGeom>
            <a:avLst/>
            <a:gdLst/>
            <a:ahLst/>
            <a:cxnLst/>
            <a:rect l="l" t="t" r="r" b="b"/>
            <a:pathLst>
              <a:path w="13716" h="4697119">
                <a:moveTo>
                  <a:pt x="13716" y="4697119"/>
                </a:moveTo>
                <a:lnTo>
                  <a:pt x="13716" y="0"/>
                </a:lnTo>
                <a:lnTo>
                  <a:pt x="0" y="13716"/>
                </a:lnTo>
                <a:lnTo>
                  <a:pt x="0" y="46834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" name="Rectangle 324"/>
          <p:cNvSpPr/>
          <p:nvPr/>
        </p:nvSpPr>
        <p:spPr>
          <a:xfrm rot="18900000" flipV="1">
            <a:off x="1636511" y="3758042"/>
            <a:ext cx="18288" cy="8307375"/>
          </a:xfrm>
          <a:custGeom>
            <a:avLst/>
            <a:gdLst/>
            <a:ahLst/>
            <a:cxnLst/>
            <a:rect l="l" t="t" r="r" b="b"/>
            <a:pathLst>
              <a:path w="13716" h="3504674">
                <a:moveTo>
                  <a:pt x="13716" y="3504674"/>
                </a:moveTo>
                <a:lnTo>
                  <a:pt x="13716" y="0"/>
                </a:lnTo>
                <a:lnTo>
                  <a:pt x="0" y="13716"/>
                </a:lnTo>
                <a:lnTo>
                  <a:pt x="0" y="349095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" name="Rectangle 325"/>
          <p:cNvSpPr/>
          <p:nvPr/>
        </p:nvSpPr>
        <p:spPr>
          <a:xfrm rot="18900000" flipV="1">
            <a:off x="1074387" y="6170648"/>
            <a:ext cx="18288" cy="5480832"/>
          </a:xfrm>
          <a:custGeom>
            <a:avLst/>
            <a:gdLst/>
            <a:ahLst/>
            <a:cxnLst/>
            <a:rect l="l" t="t" r="r" b="b"/>
            <a:pathLst>
              <a:path w="13716" h="2312226">
                <a:moveTo>
                  <a:pt x="13716" y="2312226"/>
                </a:moveTo>
                <a:lnTo>
                  <a:pt x="13716" y="0"/>
                </a:lnTo>
                <a:lnTo>
                  <a:pt x="0" y="13716"/>
                </a:lnTo>
                <a:lnTo>
                  <a:pt x="0" y="229851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" name="Rectangle 326"/>
          <p:cNvSpPr/>
          <p:nvPr/>
        </p:nvSpPr>
        <p:spPr>
          <a:xfrm rot="18900000" flipV="1">
            <a:off x="512264" y="8583246"/>
            <a:ext cx="18288" cy="2654298"/>
          </a:xfrm>
          <a:custGeom>
            <a:avLst/>
            <a:gdLst/>
            <a:ahLst/>
            <a:cxnLst/>
            <a:rect l="l" t="t" r="r" b="b"/>
            <a:pathLst>
              <a:path w="13716" h="1119782">
                <a:moveTo>
                  <a:pt x="13716" y="1119782"/>
                </a:moveTo>
                <a:lnTo>
                  <a:pt x="13716" y="0"/>
                </a:lnTo>
                <a:lnTo>
                  <a:pt x="0" y="13716"/>
                </a:lnTo>
                <a:lnTo>
                  <a:pt x="0" y="110606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" name="Rectangle 371"/>
          <p:cNvSpPr/>
          <p:nvPr/>
        </p:nvSpPr>
        <p:spPr>
          <a:xfrm rot="18900000" flipV="1">
            <a:off x="3606907" y="-2260738"/>
            <a:ext cx="18288" cy="15358815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" name="Rectangle 373"/>
          <p:cNvSpPr/>
          <p:nvPr/>
        </p:nvSpPr>
        <p:spPr>
          <a:xfrm rot="18900000" flipV="1">
            <a:off x="5855403" y="-2260738"/>
            <a:ext cx="18288" cy="15358815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5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" name="Rectangle 375"/>
          <p:cNvSpPr/>
          <p:nvPr/>
        </p:nvSpPr>
        <p:spPr>
          <a:xfrm rot="18900000" flipV="1">
            <a:off x="8103900" y="-2260737"/>
            <a:ext cx="18288" cy="15358817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6479501"/>
                </a:moveTo>
                <a:lnTo>
                  <a:pt x="13716" y="6465785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" name="Rectangle 376"/>
          <p:cNvSpPr/>
          <p:nvPr/>
        </p:nvSpPr>
        <p:spPr>
          <a:xfrm rot="18900000" flipV="1">
            <a:off x="9175037" y="-2254141"/>
            <a:ext cx="18288" cy="15156783"/>
          </a:xfrm>
          <a:custGeom>
            <a:avLst/>
            <a:gdLst/>
            <a:ahLst/>
            <a:cxnLst/>
            <a:rect l="l" t="t" r="r" b="b"/>
            <a:pathLst>
              <a:path w="13716" h="6394268">
                <a:moveTo>
                  <a:pt x="13716" y="6380553"/>
                </a:moveTo>
                <a:lnTo>
                  <a:pt x="13716" y="13716"/>
                </a:lnTo>
                <a:lnTo>
                  <a:pt x="0" y="0"/>
                </a:lnTo>
                <a:lnTo>
                  <a:pt x="0" y="639426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" name="Rectangle 377"/>
          <p:cNvSpPr/>
          <p:nvPr/>
        </p:nvSpPr>
        <p:spPr>
          <a:xfrm rot="18900000" flipV="1">
            <a:off x="9737160" y="-1840203"/>
            <a:ext cx="18289" cy="12330247"/>
          </a:xfrm>
          <a:custGeom>
            <a:avLst/>
            <a:gdLst/>
            <a:ahLst/>
            <a:cxnLst/>
            <a:rect l="l" t="t" r="r" b="b"/>
            <a:pathLst>
              <a:path w="13717" h="5201823">
                <a:moveTo>
                  <a:pt x="1" y="5201823"/>
                </a:moveTo>
                <a:lnTo>
                  <a:pt x="13717" y="5188106"/>
                </a:lnTo>
                <a:lnTo>
                  <a:pt x="13717" y="1371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" name="Rectangle 378"/>
          <p:cNvSpPr/>
          <p:nvPr/>
        </p:nvSpPr>
        <p:spPr>
          <a:xfrm rot="18900000" flipV="1">
            <a:off x="10323913" y="-1380290"/>
            <a:ext cx="18288" cy="9503711"/>
          </a:xfrm>
          <a:custGeom>
            <a:avLst/>
            <a:gdLst/>
            <a:ahLst/>
            <a:cxnLst/>
            <a:rect l="l" t="t" r="r" b="b"/>
            <a:pathLst>
              <a:path w="13716" h="4009378">
                <a:moveTo>
                  <a:pt x="13716" y="3995663"/>
                </a:moveTo>
                <a:lnTo>
                  <a:pt x="13716" y="13717"/>
                </a:lnTo>
                <a:lnTo>
                  <a:pt x="0" y="0"/>
                </a:lnTo>
                <a:lnTo>
                  <a:pt x="0" y="400937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" name="Rectangle 138"/>
          <p:cNvSpPr/>
          <p:nvPr/>
        </p:nvSpPr>
        <p:spPr>
          <a:xfrm rot="18900000" flipV="1">
            <a:off x="11423533" y="-598402"/>
            <a:ext cx="18287" cy="3850638"/>
          </a:xfrm>
          <a:custGeom>
            <a:avLst/>
            <a:gdLst/>
            <a:ahLst/>
            <a:cxnLst/>
            <a:rect l="l" t="t" r="r" b="b"/>
            <a:pathLst>
              <a:path w="13715" h="1624488">
                <a:moveTo>
                  <a:pt x="0" y="1624488"/>
                </a:moveTo>
                <a:lnTo>
                  <a:pt x="13715" y="1610773"/>
                </a:lnTo>
                <a:lnTo>
                  <a:pt x="13715" y="1371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" name="Freeform 48"/>
          <p:cNvSpPr/>
          <p:nvPr/>
        </p:nvSpPr>
        <p:spPr>
          <a:xfrm rot="18900000" flipV="1">
            <a:off x="11985658" y="-184460"/>
            <a:ext cx="18287" cy="1024095"/>
          </a:xfrm>
          <a:custGeom>
            <a:avLst/>
            <a:gdLst/>
            <a:ahLst/>
            <a:cxnLst/>
            <a:rect l="l" t="t" r="r" b="b"/>
            <a:pathLst>
              <a:path w="13715" h="432040">
                <a:moveTo>
                  <a:pt x="0" y="432040"/>
                </a:moveTo>
                <a:lnTo>
                  <a:pt x="13715" y="418325"/>
                </a:lnTo>
                <a:lnTo>
                  <a:pt x="13715" y="1371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" name="Rectangle 372"/>
          <p:cNvSpPr/>
          <p:nvPr/>
        </p:nvSpPr>
        <p:spPr>
          <a:xfrm rot="18900000" flipV="1">
            <a:off x="4724689" y="-2288492"/>
            <a:ext cx="18288" cy="15391334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0" y="6493219"/>
                </a:moveTo>
                <a:lnTo>
                  <a:pt x="13716" y="6479503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" name="Rectangle 374"/>
          <p:cNvSpPr/>
          <p:nvPr/>
        </p:nvSpPr>
        <p:spPr>
          <a:xfrm rot="18900000" flipV="1">
            <a:off x="6973185" y="-2288493"/>
            <a:ext cx="18288" cy="15391336"/>
          </a:xfrm>
          <a:custGeom>
            <a:avLst/>
            <a:gdLst/>
            <a:ahLst/>
            <a:cxnLst/>
            <a:rect l="l" t="t" r="r" b="b"/>
            <a:pathLst>
              <a:path w="13716" h="6493220">
                <a:moveTo>
                  <a:pt x="0" y="6493220"/>
                </a:moveTo>
                <a:lnTo>
                  <a:pt x="13716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" name="Teardrop 3"/>
          <p:cNvSpPr/>
          <p:nvPr/>
        </p:nvSpPr>
        <p:spPr>
          <a:xfrm rot="5400000" flipH="1" flipV="1">
            <a:off x="8272693" y="577322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" name="Teardrop 3"/>
          <p:cNvSpPr/>
          <p:nvPr/>
        </p:nvSpPr>
        <p:spPr>
          <a:xfrm rot="5400000" flipH="1" flipV="1">
            <a:off x="-516035" y="775688"/>
            <a:ext cx="1452203" cy="420133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1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6" y="223846"/>
                </a:cubicBezTo>
                <a:lnTo>
                  <a:pt x="221347" y="232509"/>
                </a:lnTo>
                <a:cubicBezTo>
                  <a:pt x="224389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0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1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4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8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1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" name="Teardrop 3"/>
          <p:cNvSpPr/>
          <p:nvPr/>
        </p:nvSpPr>
        <p:spPr>
          <a:xfrm rot="5400000" flipH="1" flipV="1">
            <a:off x="1532373" y="577322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" name="Teardrop 3"/>
          <p:cNvSpPr/>
          <p:nvPr/>
        </p:nvSpPr>
        <p:spPr>
          <a:xfrm rot="5400000" flipH="1" flipV="1">
            <a:off x="2655760" y="577322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" name="Teardrop 3"/>
          <p:cNvSpPr/>
          <p:nvPr/>
        </p:nvSpPr>
        <p:spPr>
          <a:xfrm rot="5400000" flipH="1" flipV="1">
            <a:off x="3779147" y="577322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" name="Teardrop 3"/>
          <p:cNvSpPr/>
          <p:nvPr/>
        </p:nvSpPr>
        <p:spPr>
          <a:xfrm rot="5400000" flipH="1" flipV="1">
            <a:off x="4902533" y="577322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" name="Teardrop 3"/>
          <p:cNvSpPr/>
          <p:nvPr/>
        </p:nvSpPr>
        <p:spPr>
          <a:xfrm rot="5400000" flipH="1" flipV="1">
            <a:off x="6025920" y="577322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" name="Teardrop 3"/>
          <p:cNvSpPr/>
          <p:nvPr/>
        </p:nvSpPr>
        <p:spPr>
          <a:xfrm rot="5400000" flipH="1" flipV="1">
            <a:off x="7149307" y="577322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" name="Teardrop 3"/>
          <p:cNvSpPr/>
          <p:nvPr/>
        </p:nvSpPr>
        <p:spPr>
          <a:xfrm rot="5400000" flipH="1" flipV="1">
            <a:off x="10519467" y="577322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" name="Teardrop 3"/>
          <p:cNvSpPr/>
          <p:nvPr/>
        </p:nvSpPr>
        <p:spPr>
          <a:xfrm rot="5400000" flipH="1" flipV="1">
            <a:off x="9396080" y="577322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" name="Teardrop 3"/>
          <p:cNvSpPr/>
          <p:nvPr/>
        </p:nvSpPr>
        <p:spPr>
          <a:xfrm rot="5400000" flipH="1" flipV="1">
            <a:off x="11495781" y="870016"/>
            <a:ext cx="1160960" cy="231477"/>
          </a:xfrm>
          <a:custGeom>
            <a:avLst/>
            <a:gdLst/>
            <a:ahLst/>
            <a:cxnLst/>
            <a:rect l="l" t="t" r="r" b="b"/>
            <a:pathLst>
              <a:path w="489780" h="173608">
                <a:moveTo>
                  <a:pt x="489780" y="159854"/>
                </a:moveTo>
                <a:lnTo>
                  <a:pt x="485976" y="173608"/>
                </a:lnTo>
                <a:lnTo>
                  <a:pt x="475131" y="173608"/>
                </a:lnTo>
                <a:cubicBezTo>
                  <a:pt x="477585" y="169211"/>
                  <a:pt x="477971" y="164422"/>
                  <a:pt x="477971" y="159544"/>
                </a:cubicBezTo>
                <a:cubicBezTo>
                  <a:pt x="477971" y="135634"/>
                  <a:pt x="468705" y="113887"/>
                  <a:pt x="453384" y="97876"/>
                </a:cubicBezTo>
                <a:lnTo>
                  <a:pt x="377652" y="173608"/>
                </a:lnTo>
                <a:lnTo>
                  <a:pt x="377561" y="173608"/>
                </a:lnTo>
                <a:lnTo>
                  <a:pt x="453339" y="97830"/>
                </a:lnTo>
                <a:cubicBezTo>
                  <a:pt x="437327" y="82509"/>
                  <a:pt x="415581" y="73244"/>
                  <a:pt x="391670" y="73244"/>
                </a:cubicBezTo>
                <a:cubicBezTo>
                  <a:pt x="341651" y="73244"/>
                  <a:pt x="301103" y="113792"/>
                  <a:pt x="301103" y="163811"/>
                </a:cubicBezTo>
                <a:lnTo>
                  <a:pt x="299829" y="173608"/>
                </a:lnTo>
                <a:lnTo>
                  <a:pt x="288634" y="173608"/>
                </a:lnTo>
                <a:cubicBezTo>
                  <a:pt x="289602" y="170367"/>
                  <a:pt x="289617" y="166907"/>
                  <a:pt x="289547" y="163248"/>
                </a:cubicBezTo>
                <a:cubicBezTo>
                  <a:pt x="289547" y="130228"/>
                  <a:pt x="305265" y="100880"/>
                  <a:pt x="329868" y="82592"/>
                </a:cubicBezTo>
                <a:cubicBezTo>
                  <a:pt x="326825" y="66091"/>
                  <a:pt x="318670" y="50477"/>
                  <a:pt x="305914" y="37722"/>
                </a:cubicBezTo>
                <a:cubicBezTo>
                  <a:pt x="289007" y="20815"/>
                  <a:pt x="267078" y="11989"/>
                  <a:pt x="244922" y="11501"/>
                </a:cubicBezTo>
                <a:lnTo>
                  <a:pt x="244922" y="96667"/>
                </a:lnTo>
                <a:lnTo>
                  <a:pt x="244858" y="96667"/>
                </a:lnTo>
                <a:lnTo>
                  <a:pt x="244858" y="11501"/>
                </a:lnTo>
                <a:cubicBezTo>
                  <a:pt x="222703" y="11990"/>
                  <a:pt x="200773" y="20815"/>
                  <a:pt x="183866" y="37722"/>
                </a:cubicBezTo>
                <a:cubicBezTo>
                  <a:pt x="171105" y="50483"/>
                  <a:pt x="162948" y="66105"/>
                  <a:pt x="159939" y="82613"/>
                </a:cubicBezTo>
                <a:cubicBezTo>
                  <a:pt x="184526" y="100902"/>
                  <a:pt x="200233" y="130241"/>
                  <a:pt x="200233" y="163248"/>
                </a:cubicBezTo>
                <a:lnTo>
                  <a:pt x="201368" y="173608"/>
                </a:lnTo>
                <a:lnTo>
                  <a:pt x="189949" y="173608"/>
                </a:lnTo>
                <a:cubicBezTo>
                  <a:pt x="188710" y="170302"/>
                  <a:pt x="188616" y="166986"/>
                  <a:pt x="188677" y="163811"/>
                </a:cubicBezTo>
                <a:cubicBezTo>
                  <a:pt x="188677" y="113792"/>
                  <a:pt x="148129" y="73244"/>
                  <a:pt x="98110" y="73244"/>
                </a:cubicBezTo>
                <a:cubicBezTo>
                  <a:pt x="74200" y="73244"/>
                  <a:pt x="52453" y="82510"/>
                  <a:pt x="36441" y="97831"/>
                </a:cubicBezTo>
                <a:lnTo>
                  <a:pt x="112218" y="173608"/>
                </a:lnTo>
                <a:lnTo>
                  <a:pt x="112128" y="173608"/>
                </a:lnTo>
                <a:lnTo>
                  <a:pt x="36396" y="97876"/>
                </a:lnTo>
                <a:cubicBezTo>
                  <a:pt x="21075" y="113887"/>
                  <a:pt x="11809" y="135634"/>
                  <a:pt x="11809" y="159544"/>
                </a:cubicBezTo>
                <a:lnTo>
                  <a:pt x="14648" y="173608"/>
                </a:lnTo>
                <a:lnTo>
                  <a:pt x="3810" y="173608"/>
                </a:lnTo>
                <a:cubicBezTo>
                  <a:pt x="332" y="169383"/>
                  <a:pt x="0" y="164657"/>
                  <a:pt x="0" y="159854"/>
                </a:cubicBezTo>
                <a:cubicBezTo>
                  <a:pt x="0" y="132604"/>
                  <a:pt x="10705" y="107854"/>
                  <a:pt x="28286" y="89721"/>
                </a:cubicBezTo>
                <a:lnTo>
                  <a:pt x="28286" y="89721"/>
                </a:lnTo>
                <a:cubicBezTo>
                  <a:pt x="46420" y="72140"/>
                  <a:pt x="71170" y="61435"/>
                  <a:pt x="98420" y="61435"/>
                </a:cubicBezTo>
                <a:cubicBezTo>
                  <a:pt x="117023" y="61435"/>
                  <a:pt x="134461" y="66424"/>
                  <a:pt x="149250" y="75515"/>
                </a:cubicBezTo>
                <a:cubicBezTo>
                  <a:pt x="153323" y="58635"/>
                  <a:pt x="162130" y="42758"/>
                  <a:pt x="175297" y="29591"/>
                </a:cubicBezTo>
                <a:cubicBezTo>
                  <a:pt x="194566" y="10322"/>
                  <a:pt x="219636" y="391"/>
                  <a:pt x="244890" y="0"/>
                </a:cubicBezTo>
                <a:lnTo>
                  <a:pt x="244890" y="0"/>
                </a:lnTo>
                <a:cubicBezTo>
                  <a:pt x="270144" y="391"/>
                  <a:pt x="295215" y="10322"/>
                  <a:pt x="314484" y="29591"/>
                </a:cubicBezTo>
                <a:cubicBezTo>
                  <a:pt x="327644" y="42751"/>
                  <a:pt x="336448" y="58618"/>
                  <a:pt x="340604" y="75474"/>
                </a:cubicBezTo>
                <a:cubicBezTo>
                  <a:pt x="355376" y="66408"/>
                  <a:pt x="372787" y="61434"/>
                  <a:pt x="391360" y="61434"/>
                </a:cubicBezTo>
                <a:cubicBezTo>
                  <a:pt x="418610" y="61434"/>
                  <a:pt x="443360" y="72140"/>
                  <a:pt x="461494" y="89721"/>
                </a:cubicBezTo>
                <a:cubicBezTo>
                  <a:pt x="479075" y="107854"/>
                  <a:pt x="489780" y="132604"/>
                  <a:pt x="489780" y="159854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" name="Teardrop 3"/>
          <p:cNvSpPr/>
          <p:nvPr/>
        </p:nvSpPr>
        <p:spPr>
          <a:xfrm rot="5400000" flipH="1" flipV="1">
            <a:off x="408987" y="577322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" name="Teardrop 3"/>
          <p:cNvSpPr/>
          <p:nvPr/>
        </p:nvSpPr>
        <p:spPr>
          <a:xfrm rot="5400000" flipH="1" flipV="1">
            <a:off x="7710573" y="1574508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" name="Teardrop 3"/>
          <p:cNvSpPr/>
          <p:nvPr/>
        </p:nvSpPr>
        <p:spPr>
          <a:xfrm rot="5400000" flipH="1" flipV="1">
            <a:off x="970253" y="1574508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" name="Teardrop 3"/>
          <p:cNvSpPr/>
          <p:nvPr/>
        </p:nvSpPr>
        <p:spPr>
          <a:xfrm rot="5400000" flipH="1" flipV="1">
            <a:off x="2093640" y="1574508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" name="Teardrop 3"/>
          <p:cNvSpPr/>
          <p:nvPr/>
        </p:nvSpPr>
        <p:spPr>
          <a:xfrm rot="5400000" flipH="1" flipV="1">
            <a:off x="3217027" y="1574508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" name="Teardrop 3"/>
          <p:cNvSpPr/>
          <p:nvPr/>
        </p:nvSpPr>
        <p:spPr>
          <a:xfrm rot="5400000" flipH="1" flipV="1">
            <a:off x="4340413" y="1574508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" name="Teardrop 3"/>
          <p:cNvSpPr/>
          <p:nvPr/>
        </p:nvSpPr>
        <p:spPr>
          <a:xfrm rot="5400000" flipH="1" flipV="1">
            <a:off x="5463800" y="1574508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" name="Teardrop 3"/>
          <p:cNvSpPr/>
          <p:nvPr/>
        </p:nvSpPr>
        <p:spPr>
          <a:xfrm rot="5400000" flipH="1" flipV="1">
            <a:off x="6587187" y="1574508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" name="Teardrop 3"/>
          <p:cNvSpPr/>
          <p:nvPr/>
        </p:nvSpPr>
        <p:spPr>
          <a:xfrm rot="5400000" flipH="1" flipV="1">
            <a:off x="9957347" y="1574508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" name="Teardrop 3"/>
          <p:cNvSpPr/>
          <p:nvPr/>
        </p:nvSpPr>
        <p:spPr>
          <a:xfrm rot="5400000" flipH="1" flipV="1">
            <a:off x="8833960" y="1574508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" name="Teardrop 3"/>
          <p:cNvSpPr/>
          <p:nvPr/>
        </p:nvSpPr>
        <p:spPr>
          <a:xfrm rot="5400000" flipH="1" flipV="1">
            <a:off x="11080733" y="1574508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" name="Teardrop 3"/>
          <p:cNvSpPr/>
          <p:nvPr/>
        </p:nvSpPr>
        <p:spPr>
          <a:xfrm rot="5400000" flipH="1" flipV="1">
            <a:off x="-153134" y="1574508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" name="Teardrop 3"/>
          <p:cNvSpPr/>
          <p:nvPr/>
        </p:nvSpPr>
        <p:spPr>
          <a:xfrm rot="5400000" flipH="1" flipV="1">
            <a:off x="8072839" y="-68884"/>
            <a:ext cx="727671" cy="816864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" name="Teardrop 3"/>
          <p:cNvSpPr/>
          <p:nvPr/>
        </p:nvSpPr>
        <p:spPr>
          <a:xfrm rot="5400000" flipH="1" flipV="1">
            <a:off x="1332519" y="-68884"/>
            <a:ext cx="727671" cy="816864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" name="Teardrop 3"/>
          <p:cNvSpPr/>
          <p:nvPr/>
        </p:nvSpPr>
        <p:spPr>
          <a:xfrm rot="5400000" flipH="1" flipV="1">
            <a:off x="2455906" y="-68884"/>
            <a:ext cx="727671" cy="816864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" name="Teardrop 3"/>
          <p:cNvSpPr/>
          <p:nvPr/>
        </p:nvSpPr>
        <p:spPr>
          <a:xfrm rot="5400000" flipH="1" flipV="1">
            <a:off x="3579293" y="-68884"/>
            <a:ext cx="727671" cy="816864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" name="Teardrop 3"/>
          <p:cNvSpPr/>
          <p:nvPr/>
        </p:nvSpPr>
        <p:spPr>
          <a:xfrm rot="5400000" flipH="1" flipV="1">
            <a:off x="4702679" y="-68884"/>
            <a:ext cx="727671" cy="816864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" name="Teardrop 3"/>
          <p:cNvSpPr/>
          <p:nvPr/>
        </p:nvSpPr>
        <p:spPr>
          <a:xfrm rot="5400000" flipH="1" flipV="1">
            <a:off x="5826066" y="-68884"/>
            <a:ext cx="727671" cy="816864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" name="Teardrop 3"/>
          <p:cNvSpPr/>
          <p:nvPr/>
        </p:nvSpPr>
        <p:spPr>
          <a:xfrm rot="5400000" flipH="1" flipV="1">
            <a:off x="6949453" y="-68884"/>
            <a:ext cx="727671" cy="816864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" name="Teardrop 3"/>
          <p:cNvSpPr/>
          <p:nvPr/>
        </p:nvSpPr>
        <p:spPr>
          <a:xfrm rot="5400000" flipH="1" flipV="1">
            <a:off x="10319613" y="-68884"/>
            <a:ext cx="727671" cy="816864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" name="Teardrop 3"/>
          <p:cNvSpPr/>
          <p:nvPr/>
        </p:nvSpPr>
        <p:spPr>
          <a:xfrm rot="5400000" flipH="1" flipV="1">
            <a:off x="9196226" y="-68884"/>
            <a:ext cx="727671" cy="816864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" name="Teardrop 3"/>
          <p:cNvSpPr/>
          <p:nvPr/>
        </p:nvSpPr>
        <p:spPr>
          <a:xfrm rot="5400000" flipH="1" flipV="1">
            <a:off x="11442999" y="-68884"/>
            <a:ext cx="727671" cy="816864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" name="Teardrop 3"/>
          <p:cNvSpPr/>
          <p:nvPr/>
        </p:nvSpPr>
        <p:spPr>
          <a:xfrm rot="5400000" flipH="1" flipV="1">
            <a:off x="209133" y="-68884"/>
            <a:ext cx="727671" cy="816864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8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2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" name="Teardrop 3"/>
          <p:cNvSpPr/>
          <p:nvPr/>
        </p:nvSpPr>
        <p:spPr>
          <a:xfrm rot="5400000" flipH="1" flipV="1">
            <a:off x="8272693" y="2581465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" name="Teardrop 3"/>
          <p:cNvSpPr/>
          <p:nvPr/>
        </p:nvSpPr>
        <p:spPr>
          <a:xfrm rot="5400000" flipH="1" flipV="1">
            <a:off x="-516035" y="2779831"/>
            <a:ext cx="1452203" cy="420133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" name="Teardrop 3"/>
          <p:cNvSpPr/>
          <p:nvPr/>
        </p:nvSpPr>
        <p:spPr>
          <a:xfrm rot="5400000" flipH="1" flipV="1">
            <a:off x="1532373" y="2581465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" name="Teardrop 3"/>
          <p:cNvSpPr/>
          <p:nvPr/>
        </p:nvSpPr>
        <p:spPr>
          <a:xfrm rot="5400000" flipH="1" flipV="1">
            <a:off x="2655760" y="2581465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" name="Teardrop 3"/>
          <p:cNvSpPr/>
          <p:nvPr/>
        </p:nvSpPr>
        <p:spPr>
          <a:xfrm rot="5400000" flipH="1" flipV="1">
            <a:off x="3779147" y="2581465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" name="Teardrop 3"/>
          <p:cNvSpPr/>
          <p:nvPr/>
        </p:nvSpPr>
        <p:spPr>
          <a:xfrm rot="5400000" flipH="1" flipV="1">
            <a:off x="4902533" y="2581465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" name="Teardrop 3"/>
          <p:cNvSpPr/>
          <p:nvPr/>
        </p:nvSpPr>
        <p:spPr>
          <a:xfrm rot="5400000" flipH="1" flipV="1">
            <a:off x="6025920" y="2581465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" name="Teardrop 3"/>
          <p:cNvSpPr/>
          <p:nvPr/>
        </p:nvSpPr>
        <p:spPr>
          <a:xfrm rot="5400000" flipH="1" flipV="1">
            <a:off x="7149307" y="2581465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" name="Teardrop 3"/>
          <p:cNvSpPr/>
          <p:nvPr/>
        </p:nvSpPr>
        <p:spPr>
          <a:xfrm rot="5400000" flipH="1" flipV="1">
            <a:off x="10519467" y="2581465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" name="Teardrop 3"/>
          <p:cNvSpPr/>
          <p:nvPr/>
        </p:nvSpPr>
        <p:spPr>
          <a:xfrm rot="5400000" flipH="1" flipV="1">
            <a:off x="9396080" y="2581465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" name="Teardrop 3"/>
          <p:cNvSpPr/>
          <p:nvPr/>
        </p:nvSpPr>
        <p:spPr>
          <a:xfrm rot="5400000" flipH="1" flipV="1">
            <a:off x="11495781" y="2874159"/>
            <a:ext cx="1160960" cy="231477"/>
          </a:xfrm>
          <a:custGeom>
            <a:avLst/>
            <a:gdLst/>
            <a:ahLst/>
            <a:cxnLst/>
            <a:rect l="l" t="t" r="r" b="b"/>
            <a:pathLst>
              <a:path w="489780" h="173608">
                <a:moveTo>
                  <a:pt x="489780" y="159854"/>
                </a:moveTo>
                <a:lnTo>
                  <a:pt x="485976" y="173608"/>
                </a:lnTo>
                <a:lnTo>
                  <a:pt x="475131" y="173608"/>
                </a:lnTo>
                <a:cubicBezTo>
                  <a:pt x="477585" y="169211"/>
                  <a:pt x="477971" y="164422"/>
                  <a:pt x="477971" y="159544"/>
                </a:cubicBezTo>
                <a:cubicBezTo>
                  <a:pt x="477971" y="135634"/>
                  <a:pt x="468705" y="113887"/>
                  <a:pt x="453384" y="97876"/>
                </a:cubicBezTo>
                <a:lnTo>
                  <a:pt x="377652" y="173608"/>
                </a:lnTo>
                <a:lnTo>
                  <a:pt x="377561" y="173608"/>
                </a:lnTo>
                <a:lnTo>
                  <a:pt x="453339" y="97830"/>
                </a:lnTo>
                <a:cubicBezTo>
                  <a:pt x="437327" y="82509"/>
                  <a:pt x="415581" y="73244"/>
                  <a:pt x="391670" y="73244"/>
                </a:cubicBezTo>
                <a:cubicBezTo>
                  <a:pt x="341651" y="73244"/>
                  <a:pt x="301103" y="113792"/>
                  <a:pt x="301103" y="163811"/>
                </a:cubicBezTo>
                <a:lnTo>
                  <a:pt x="299830" y="173608"/>
                </a:lnTo>
                <a:lnTo>
                  <a:pt x="288634" y="173608"/>
                </a:lnTo>
                <a:cubicBezTo>
                  <a:pt x="289602" y="170367"/>
                  <a:pt x="289617" y="166907"/>
                  <a:pt x="289547" y="163248"/>
                </a:cubicBezTo>
                <a:cubicBezTo>
                  <a:pt x="289547" y="130228"/>
                  <a:pt x="305265" y="100880"/>
                  <a:pt x="329868" y="82592"/>
                </a:cubicBezTo>
                <a:cubicBezTo>
                  <a:pt x="326825" y="66091"/>
                  <a:pt x="318670" y="50477"/>
                  <a:pt x="305914" y="37722"/>
                </a:cubicBezTo>
                <a:cubicBezTo>
                  <a:pt x="289007" y="20815"/>
                  <a:pt x="267078" y="11989"/>
                  <a:pt x="244922" y="11501"/>
                </a:cubicBezTo>
                <a:lnTo>
                  <a:pt x="244922" y="96667"/>
                </a:lnTo>
                <a:lnTo>
                  <a:pt x="244858" y="96667"/>
                </a:lnTo>
                <a:lnTo>
                  <a:pt x="244858" y="11501"/>
                </a:lnTo>
                <a:cubicBezTo>
                  <a:pt x="222703" y="11990"/>
                  <a:pt x="200773" y="20815"/>
                  <a:pt x="183866" y="37722"/>
                </a:cubicBezTo>
                <a:cubicBezTo>
                  <a:pt x="171105" y="50483"/>
                  <a:pt x="162948" y="66105"/>
                  <a:pt x="159939" y="82613"/>
                </a:cubicBezTo>
                <a:cubicBezTo>
                  <a:pt x="184526" y="100902"/>
                  <a:pt x="200233" y="130241"/>
                  <a:pt x="200233" y="163248"/>
                </a:cubicBezTo>
                <a:lnTo>
                  <a:pt x="201368" y="173608"/>
                </a:lnTo>
                <a:lnTo>
                  <a:pt x="189949" y="173608"/>
                </a:lnTo>
                <a:cubicBezTo>
                  <a:pt x="188710" y="170302"/>
                  <a:pt x="188616" y="166986"/>
                  <a:pt x="188677" y="163811"/>
                </a:cubicBezTo>
                <a:cubicBezTo>
                  <a:pt x="188677" y="113792"/>
                  <a:pt x="148129" y="73244"/>
                  <a:pt x="98110" y="73244"/>
                </a:cubicBezTo>
                <a:cubicBezTo>
                  <a:pt x="74200" y="73244"/>
                  <a:pt x="52453" y="82510"/>
                  <a:pt x="36441" y="97831"/>
                </a:cubicBezTo>
                <a:lnTo>
                  <a:pt x="112218" y="173608"/>
                </a:lnTo>
                <a:lnTo>
                  <a:pt x="112128" y="173608"/>
                </a:lnTo>
                <a:lnTo>
                  <a:pt x="36396" y="97876"/>
                </a:lnTo>
                <a:cubicBezTo>
                  <a:pt x="21075" y="113887"/>
                  <a:pt x="11809" y="135634"/>
                  <a:pt x="11809" y="159544"/>
                </a:cubicBezTo>
                <a:lnTo>
                  <a:pt x="14649" y="173608"/>
                </a:lnTo>
                <a:lnTo>
                  <a:pt x="3810" y="173608"/>
                </a:lnTo>
                <a:cubicBezTo>
                  <a:pt x="332" y="169383"/>
                  <a:pt x="0" y="164657"/>
                  <a:pt x="0" y="159854"/>
                </a:cubicBezTo>
                <a:cubicBezTo>
                  <a:pt x="0" y="132604"/>
                  <a:pt x="10705" y="107854"/>
                  <a:pt x="28286" y="89721"/>
                </a:cubicBezTo>
                <a:lnTo>
                  <a:pt x="28286" y="89721"/>
                </a:lnTo>
                <a:cubicBezTo>
                  <a:pt x="46420" y="72140"/>
                  <a:pt x="71170" y="61435"/>
                  <a:pt x="98420" y="61435"/>
                </a:cubicBezTo>
                <a:cubicBezTo>
                  <a:pt x="117023" y="61435"/>
                  <a:pt x="134461" y="66424"/>
                  <a:pt x="149250" y="75515"/>
                </a:cubicBezTo>
                <a:cubicBezTo>
                  <a:pt x="153323" y="58635"/>
                  <a:pt x="162130" y="42758"/>
                  <a:pt x="175297" y="29591"/>
                </a:cubicBezTo>
                <a:cubicBezTo>
                  <a:pt x="194566" y="10322"/>
                  <a:pt x="219636" y="391"/>
                  <a:pt x="244890" y="0"/>
                </a:cubicBezTo>
                <a:lnTo>
                  <a:pt x="244890" y="0"/>
                </a:lnTo>
                <a:cubicBezTo>
                  <a:pt x="270144" y="391"/>
                  <a:pt x="295215" y="10322"/>
                  <a:pt x="314484" y="29591"/>
                </a:cubicBezTo>
                <a:cubicBezTo>
                  <a:pt x="327644" y="42751"/>
                  <a:pt x="336448" y="58618"/>
                  <a:pt x="340604" y="75474"/>
                </a:cubicBezTo>
                <a:cubicBezTo>
                  <a:pt x="355376" y="66408"/>
                  <a:pt x="372787" y="61434"/>
                  <a:pt x="391360" y="61434"/>
                </a:cubicBezTo>
                <a:cubicBezTo>
                  <a:pt x="418610" y="61434"/>
                  <a:pt x="443360" y="72140"/>
                  <a:pt x="461494" y="89721"/>
                </a:cubicBezTo>
                <a:cubicBezTo>
                  <a:pt x="479075" y="107854"/>
                  <a:pt x="489780" y="132604"/>
                  <a:pt x="489780" y="159854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" name="Teardrop 3"/>
          <p:cNvSpPr/>
          <p:nvPr/>
        </p:nvSpPr>
        <p:spPr>
          <a:xfrm rot="5400000" flipH="1" flipV="1">
            <a:off x="408987" y="2581465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" name="Teardrop 3"/>
          <p:cNvSpPr/>
          <p:nvPr/>
        </p:nvSpPr>
        <p:spPr>
          <a:xfrm rot="5400000" flipH="1" flipV="1">
            <a:off x="7710573" y="3578652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" name="Teardrop 3"/>
          <p:cNvSpPr/>
          <p:nvPr/>
        </p:nvSpPr>
        <p:spPr>
          <a:xfrm rot="5400000" flipH="1" flipV="1">
            <a:off x="970253" y="3578652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" name="Teardrop 3"/>
          <p:cNvSpPr/>
          <p:nvPr/>
        </p:nvSpPr>
        <p:spPr>
          <a:xfrm rot="5400000" flipH="1" flipV="1">
            <a:off x="2093640" y="3578652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" name="Teardrop 3"/>
          <p:cNvSpPr/>
          <p:nvPr/>
        </p:nvSpPr>
        <p:spPr>
          <a:xfrm rot="5400000" flipH="1" flipV="1">
            <a:off x="3217027" y="3578652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" name="Teardrop 3"/>
          <p:cNvSpPr/>
          <p:nvPr/>
        </p:nvSpPr>
        <p:spPr>
          <a:xfrm rot="5400000" flipH="1" flipV="1">
            <a:off x="4340413" y="3578652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" name="Teardrop 3"/>
          <p:cNvSpPr/>
          <p:nvPr/>
        </p:nvSpPr>
        <p:spPr>
          <a:xfrm rot="5400000" flipH="1" flipV="1">
            <a:off x="5463800" y="3578652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" name="Teardrop 3"/>
          <p:cNvSpPr/>
          <p:nvPr/>
        </p:nvSpPr>
        <p:spPr>
          <a:xfrm rot="5400000" flipH="1" flipV="1">
            <a:off x="6587187" y="3578652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" name="Teardrop 3"/>
          <p:cNvSpPr/>
          <p:nvPr/>
        </p:nvSpPr>
        <p:spPr>
          <a:xfrm rot="5400000" flipH="1" flipV="1">
            <a:off x="9957347" y="3578652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" name="Teardrop 3"/>
          <p:cNvSpPr/>
          <p:nvPr/>
        </p:nvSpPr>
        <p:spPr>
          <a:xfrm rot="5400000" flipH="1" flipV="1">
            <a:off x="8833960" y="3578652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" name="Teardrop 3"/>
          <p:cNvSpPr/>
          <p:nvPr/>
        </p:nvSpPr>
        <p:spPr>
          <a:xfrm rot="5400000" flipH="1" flipV="1">
            <a:off x="11080733" y="3578652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" name="Teardrop 3"/>
          <p:cNvSpPr/>
          <p:nvPr/>
        </p:nvSpPr>
        <p:spPr>
          <a:xfrm rot="5400000" flipH="1" flipV="1">
            <a:off x="-153134" y="3578652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" name="Teardrop 3"/>
          <p:cNvSpPr/>
          <p:nvPr/>
        </p:nvSpPr>
        <p:spPr>
          <a:xfrm rot="5400000" flipH="1" flipV="1">
            <a:off x="8272693" y="4578732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" name="Teardrop 3"/>
          <p:cNvSpPr/>
          <p:nvPr/>
        </p:nvSpPr>
        <p:spPr>
          <a:xfrm rot="5400000" flipH="1" flipV="1">
            <a:off x="-516035" y="4777098"/>
            <a:ext cx="1452203" cy="420133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" name="Teardrop 3"/>
          <p:cNvSpPr/>
          <p:nvPr/>
        </p:nvSpPr>
        <p:spPr>
          <a:xfrm rot="5400000" flipH="1" flipV="1">
            <a:off x="1532373" y="4578732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" name="Teardrop 3"/>
          <p:cNvSpPr/>
          <p:nvPr/>
        </p:nvSpPr>
        <p:spPr>
          <a:xfrm rot="5400000" flipH="1" flipV="1">
            <a:off x="2655760" y="4578732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" name="Teardrop 3"/>
          <p:cNvSpPr/>
          <p:nvPr/>
        </p:nvSpPr>
        <p:spPr>
          <a:xfrm rot="5400000" flipH="1" flipV="1">
            <a:off x="3779147" y="4578732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" name="Teardrop 3"/>
          <p:cNvSpPr/>
          <p:nvPr/>
        </p:nvSpPr>
        <p:spPr>
          <a:xfrm rot="5400000" flipH="1" flipV="1">
            <a:off x="4902533" y="4578732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" name="Teardrop 3"/>
          <p:cNvSpPr/>
          <p:nvPr/>
        </p:nvSpPr>
        <p:spPr>
          <a:xfrm rot="5400000" flipH="1" flipV="1">
            <a:off x="6025920" y="4578732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" name="Teardrop 3"/>
          <p:cNvSpPr/>
          <p:nvPr/>
        </p:nvSpPr>
        <p:spPr>
          <a:xfrm rot="5400000" flipH="1" flipV="1">
            <a:off x="7149307" y="4578732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" name="Teardrop 3"/>
          <p:cNvSpPr/>
          <p:nvPr/>
        </p:nvSpPr>
        <p:spPr>
          <a:xfrm rot="5400000" flipH="1" flipV="1">
            <a:off x="10519467" y="4578732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" name="Teardrop 3"/>
          <p:cNvSpPr/>
          <p:nvPr/>
        </p:nvSpPr>
        <p:spPr>
          <a:xfrm rot="5400000" flipH="1" flipV="1">
            <a:off x="9396080" y="4578732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" name="Teardrop 3"/>
          <p:cNvSpPr/>
          <p:nvPr/>
        </p:nvSpPr>
        <p:spPr>
          <a:xfrm rot="5400000" flipH="1" flipV="1">
            <a:off x="11495781" y="4871426"/>
            <a:ext cx="1160960" cy="231477"/>
          </a:xfrm>
          <a:custGeom>
            <a:avLst/>
            <a:gdLst/>
            <a:ahLst/>
            <a:cxnLst/>
            <a:rect l="l" t="t" r="r" b="b"/>
            <a:pathLst>
              <a:path w="489780" h="173608">
                <a:moveTo>
                  <a:pt x="489780" y="159854"/>
                </a:moveTo>
                <a:lnTo>
                  <a:pt x="485976" y="173608"/>
                </a:lnTo>
                <a:lnTo>
                  <a:pt x="475131" y="173608"/>
                </a:lnTo>
                <a:cubicBezTo>
                  <a:pt x="477585" y="169211"/>
                  <a:pt x="477971" y="164422"/>
                  <a:pt x="477971" y="159544"/>
                </a:cubicBezTo>
                <a:cubicBezTo>
                  <a:pt x="477971" y="135634"/>
                  <a:pt x="468705" y="113887"/>
                  <a:pt x="453384" y="97876"/>
                </a:cubicBezTo>
                <a:lnTo>
                  <a:pt x="377652" y="173608"/>
                </a:lnTo>
                <a:lnTo>
                  <a:pt x="377561" y="173608"/>
                </a:lnTo>
                <a:lnTo>
                  <a:pt x="453339" y="97830"/>
                </a:lnTo>
                <a:cubicBezTo>
                  <a:pt x="437327" y="82509"/>
                  <a:pt x="415581" y="73244"/>
                  <a:pt x="391670" y="73244"/>
                </a:cubicBezTo>
                <a:cubicBezTo>
                  <a:pt x="341651" y="73244"/>
                  <a:pt x="301103" y="113792"/>
                  <a:pt x="301103" y="163811"/>
                </a:cubicBezTo>
                <a:lnTo>
                  <a:pt x="299829" y="173608"/>
                </a:lnTo>
                <a:lnTo>
                  <a:pt x="288634" y="173608"/>
                </a:lnTo>
                <a:cubicBezTo>
                  <a:pt x="289602" y="170367"/>
                  <a:pt x="289617" y="166907"/>
                  <a:pt x="289547" y="163248"/>
                </a:cubicBezTo>
                <a:cubicBezTo>
                  <a:pt x="289547" y="130228"/>
                  <a:pt x="305265" y="100880"/>
                  <a:pt x="329868" y="82592"/>
                </a:cubicBezTo>
                <a:cubicBezTo>
                  <a:pt x="326825" y="66091"/>
                  <a:pt x="318670" y="50477"/>
                  <a:pt x="305914" y="37722"/>
                </a:cubicBezTo>
                <a:cubicBezTo>
                  <a:pt x="289007" y="20815"/>
                  <a:pt x="267078" y="11989"/>
                  <a:pt x="244922" y="11501"/>
                </a:cubicBezTo>
                <a:lnTo>
                  <a:pt x="244922" y="96667"/>
                </a:lnTo>
                <a:lnTo>
                  <a:pt x="244858" y="96667"/>
                </a:lnTo>
                <a:lnTo>
                  <a:pt x="244858" y="11501"/>
                </a:lnTo>
                <a:cubicBezTo>
                  <a:pt x="222703" y="11990"/>
                  <a:pt x="200774" y="20815"/>
                  <a:pt x="183866" y="37722"/>
                </a:cubicBezTo>
                <a:cubicBezTo>
                  <a:pt x="171105" y="50483"/>
                  <a:pt x="162948" y="66105"/>
                  <a:pt x="159939" y="82613"/>
                </a:cubicBezTo>
                <a:cubicBezTo>
                  <a:pt x="184526" y="100902"/>
                  <a:pt x="200233" y="130241"/>
                  <a:pt x="200233" y="163248"/>
                </a:cubicBezTo>
                <a:lnTo>
                  <a:pt x="201368" y="173608"/>
                </a:lnTo>
                <a:lnTo>
                  <a:pt x="189949" y="173608"/>
                </a:lnTo>
                <a:cubicBezTo>
                  <a:pt x="188710" y="170302"/>
                  <a:pt x="188616" y="166986"/>
                  <a:pt x="188677" y="163811"/>
                </a:cubicBezTo>
                <a:cubicBezTo>
                  <a:pt x="188677" y="113792"/>
                  <a:pt x="148129" y="73244"/>
                  <a:pt x="98110" y="73244"/>
                </a:cubicBezTo>
                <a:cubicBezTo>
                  <a:pt x="74200" y="73244"/>
                  <a:pt x="52453" y="82510"/>
                  <a:pt x="36441" y="97831"/>
                </a:cubicBezTo>
                <a:lnTo>
                  <a:pt x="112218" y="173608"/>
                </a:lnTo>
                <a:lnTo>
                  <a:pt x="112128" y="173608"/>
                </a:lnTo>
                <a:lnTo>
                  <a:pt x="36396" y="97876"/>
                </a:lnTo>
                <a:cubicBezTo>
                  <a:pt x="21075" y="113887"/>
                  <a:pt x="11809" y="135634"/>
                  <a:pt x="11809" y="159544"/>
                </a:cubicBezTo>
                <a:lnTo>
                  <a:pt x="14649" y="173608"/>
                </a:lnTo>
                <a:lnTo>
                  <a:pt x="3810" y="173608"/>
                </a:lnTo>
                <a:cubicBezTo>
                  <a:pt x="333" y="169383"/>
                  <a:pt x="0" y="164657"/>
                  <a:pt x="0" y="159854"/>
                </a:cubicBezTo>
                <a:cubicBezTo>
                  <a:pt x="0" y="132604"/>
                  <a:pt x="10706" y="107854"/>
                  <a:pt x="28286" y="89721"/>
                </a:cubicBezTo>
                <a:lnTo>
                  <a:pt x="28286" y="89721"/>
                </a:lnTo>
                <a:cubicBezTo>
                  <a:pt x="46420" y="72140"/>
                  <a:pt x="71170" y="61435"/>
                  <a:pt x="98420" y="61435"/>
                </a:cubicBezTo>
                <a:cubicBezTo>
                  <a:pt x="117023" y="61435"/>
                  <a:pt x="134461" y="66424"/>
                  <a:pt x="149250" y="75515"/>
                </a:cubicBezTo>
                <a:cubicBezTo>
                  <a:pt x="153323" y="58635"/>
                  <a:pt x="162130" y="42758"/>
                  <a:pt x="175297" y="29591"/>
                </a:cubicBezTo>
                <a:cubicBezTo>
                  <a:pt x="194566" y="10322"/>
                  <a:pt x="219636" y="391"/>
                  <a:pt x="244890" y="0"/>
                </a:cubicBezTo>
                <a:lnTo>
                  <a:pt x="244890" y="0"/>
                </a:lnTo>
                <a:cubicBezTo>
                  <a:pt x="270144" y="391"/>
                  <a:pt x="295215" y="10322"/>
                  <a:pt x="314484" y="29591"/>
                </a:cubicBezTo>
                <a:cubicBezTo>
                  <a:pt x="327644" y="42751"/>
                  <a:pt x="336448" y="58618"/>
                  <a:pt x="340604" y="75474"/>
                </a:cubicBezTo>
                <a:cubicBezTo>
                  <a:pt x="355376" y="66408"/>
                  <a:pt x="372787" y="61434"/>
                  <a:pt x="391360" y="61434"/>
                </a:cubicBezTo>
                <a:cubicBezTo>
                  <a:pt x="418610" y="61434"/>
                  <a:pt x="443360" y="72140"/>
                  <a:pt x="461494" y="89721"/>
                </a:cubicBezTo>
                <a:cubicBezTo>
                  <a:pt x="479075" y="107854"/>
                  <a:pt x="489780" y="132604"/>
                  <a:pt x="489780" y="159854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" name="Teardrop 3"/>
          <p:cNvSpPr/>
          <p:nvPr/>
        </p:nvSpPr>
        <p:spPr>
          <a:xfrm rot="5400000" flipH="1" flipV="1">
            <a:off x="408987" y="4578732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" name="Teardrop 3"/>
          <p:cNvSpPr/>
          <p:nvPr/>
        </p:nvSpPr>
        <p:spPr>
          <a:xfrm rot="5400000" flipH="1" flipV="1">
            <a:off x="7710573" y="5575919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" name="Teardrop 3"/>
          <p:cNvSpPr/>
          <p:nvPr/>
        </p:nvSpPr>
        <p:spPr>
          <a:xfrm rot="5400000" flipH="1" flipV="1">
            <a:off x="970253" y="5575919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" name="Teardrop 3"/>
          <p:cNvSpPr/>
          <p:nvPr/>
        </p:nvSpPr>
        <p:spPr>
          <a:xfrm rot="5400000" flipH="1" flipV="1">
            <a:off x="2093640" y="5575919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" name="Teardrop 3"/>
          <p:cNvSpPr/>
          <p:nvPr/>
        </p:nvSpPr>
        <p:spPr>
          <a:xfrm rot="5400000" flipH="1" flipV="1">
            <a:off x="3217027" y="5575919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" name="Teardrop 3"/>
          <p:cNvSpPr/>
          <p:nvPr/>
        </p:nvSpPr>
        <p:spPr>
          <a:xfrm rot="5400000" flipH="1" flipV="1">
            <a:off x="4340413" y="5575919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" name="Teardrop 3"/>
          <p:cNvSpPr/>
          <p:nvPr/>
        </p:nvSpPr>
        <p:spPr>
          <a:xfrm rot="5400000" flipH="1" flipV="1">
            <a:off x="5463800" y="5575919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" name="Teardrop 3"/>
          <p:cNvSpPr/>
          <p:nvPr/>
        </p:nvSpPr>
        <p:spPr>
          <a:xfrm rot="5400000" flipH="1" flipV="1">
            <a:off x="6587187" y="5575919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" name="Teardrop 3"/>
          <p:cNvSpPr/>
          <p:nvPr/>
        </p:nvSpPr>
        <p:spPr>
          <a:xfrm rot="5400000" flipH="1" flipV="1">
            <a:off x="9957347" y="5575919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" name="Teardrop 3"/>
          <p:cNvSpPr/>
          <p:nvPr/>
        </p:nvSpPr>
        <p:spPr>
          <a:xfrm rot="5400000" flipH="1" flipV="1">
            <a:off x="8833960" y="5575919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" name="Teardrop 3"/>
          <p:cNvSpPr/>
          <p:nvPr/>
        </p:nvSpPr>
        <p:spPr>
          <a:xfrm rot="5400000" flipH="1" flipV="1">
            <a:off x="11080733" y="5575919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" name="Teardrop 3"/>
          <p:cNvSpPr/>
          <p:nvPr/>
        </p:nvSpPr>
        <p:spPr>
          <a:xfrm rot="5400000" flipH="1" flipV="1">
            <a:off x="-153134" y="5575919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" name="Teardrop 3"/>
          <p:cNvSpPr/>
          <p:nvPr/>
        </p:nvSpPr>
        <p:spPr>
          <a:xfrm rot="5400000" flipH="1" flipV="1">
            <a:off x="8272693" y="6590402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" name="Teardrop 3"/>
          <p:cNvSpPr/>
          <p:nvPr/>
        </p:nvSpPr>
        <p:spPr>
          <a:xfrm rot="5400000" flipH="1" flipV="1">
            <a:off x="-516035" y="6788767"/>
            <a:ext cx="1452203" cy="420133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" name="Teardrop 3"/>
          <p:cNvSpPr/>
          <p:nvPr/>
        </p:nvSpPr>
        <p:spPr>
          <a:xfrm rot="5400000" flipH="1" flipV="1">
            <a:off x="1532373" y="6590402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" name="Teardrop 3"/>
          <p:cNvSpPr/>
          <p:nvPr/>
        </p:nvSpPr>
        <p:spPr>
          <a:xfrm rot="5400000" flipH="1" flipV="1">
            <a:off x="2655760" y="6590402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" name="Teardrop 3"/>
          <p:cNvSpPr/>
          <p:nvPr/>
        </p:nvSpPr>
        <p:spPr>
          <a:xfrm rot="5400000" flipH="1" flipV="1">
            <a:off x="3779147" y="6590402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" name="Teardrop 3"/>
          <p:cNvSpPr/>
          <p:nvPr/>
        </p:nvSpPr>
        <p:spPr>
          <a:xfrm rot="5400000" flipH="1" flipV="1">
            <a:off x="4902533" y="6590402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" name="Teardrop 3"/>
          <p:cNvSpPr/>
          <p:nvPr/>
        </p:nvSpPr>
        <p:spPr>
          <a:xfrm rot="5400000" flipH="1" flipV="1">
            <a:off x="6025920" y="6590402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" name="Teardrop 3"/>
          <p:cNvSpPr/>
          <p:nvPr/>
        </p:nvSpPr>
        <p:spPr>
          <a:xfrm rot="5400000" flipH="1" flipV="1">
            <a:off x="7149307" y="6590402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" name="Teardrop 3"/>
          <p:cNvSpPr/>
          <p:nvPr/>
        </p:nvSpPr>
        <p:spPr>
          <a:xfrm rot="5400000" flipH="1" flipV="1">
            <a:off x="10519467" y="6590402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" name="Teardrop 3"/>
          <p:cNvSpPr/>
          <p:nvPr/>
        </p:nvSpPr>
        <p:spPr>
          <a:xfrm rot="5400000" flipH="1" flipV="1">
            <a:off x="9396080" y="6590402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" name="Teardrop 3"/>
          <p:cNvSpPr/>
          <p:nvPr/>
        </p:nvSpPr>
        <p:spPr>
          <a:xfrm rot="5400000" flipH="1" flipV="1">
            <a:off x="11495781" y="6883095"/>
            <a:ext cx="1160960" cy="231477"/>
          </a:xfrm>
          <a:custGeom>
            <a:avLst/>
            <a:gdLst/>
            <a:ahLst/>
            <a:cxnLst/>
            <a:rect l="l" t="t" r="r" b="b"/>
            <a:pathLst>
              <a:path w="489780" h="173608">
                <a:moveTo>
                  <a:pt x="489780" y="159854"/>
                </a:moveTo>
                <a:lnTo>
                  <a:pt x="485976" y="173608"/>
                </a:lnTo>
                <a:lnTo>
                  <a:pt x="475132" y="173608"/>
                </a:lnTo>
                <a:cubicBezTo>
                  <a:pt x="477585" y="169211"/>
                  <a:pt x="477971" y="164422"/>
                  <a:pt x="477971" y="159544"/>
                </a:cubicBezTo>
                <a:cubicBezTo>
                  <a:pt x="477971" y="135634"/>
                  <a:pt x="468705" y="113887"/>
                  <a:pt x="453384" y="97876"/>
                </a:cubicBezTo>
                <a:lnTo>
                  <a:pt x="377652" y="173608"/>
                </a:lnTo>
                <a:lnTo>
                  <a:pt x="377561" y="173608"/>
                </a:lnTo>
                <a:lnTo>
                  <a:pt x="453339" y="97830"/>
                </a:lnTo>
                <a:cubicBezTo>
                  <a:pt x="437327" y="82509"/>
                  <a:pt x="415581" y="73244"/>
                  <a:pt x="391670" y="73244"/>
                </a:cubicBezTo>
                <a:cubicBezTo>
                  <a:pt x="341652" y="73244"/>
                  <a:pt x="301103" y="113792"/>
                  <a:pt x="301103" y="163811"/>
                </a:cubicBezTo>
                <a:lnTo>
                  <a:pt x="299830" y="173608"/>
                </a:lnTo>
                <a:lnTo>
                  <a:pt x="288634" y="173608"/>
                </a:lnTo>
                <a:cubicBezTo>
                  <a:pt x="289602" y="170367"/>
                  <a:pt x="289617" y="166907"/>
                  <a:pt x="289547" y="163248"/>
                </a:cubicBezTo>
                <a:cubicBezTo>
                  <a:pt x="289547" y="130228"/>
                  <a:pt x="305265" y="100880"/>
                  <a:pt x="329868" y="82592"/>
                </a:cubicBezTo>
                <a:cubicBezTo>
                  <a:pt x="326825" y="66091"/>
                  <a:pt x="318670" y="50477"/>
                  <a:pt x="305914" y="37722"/>
                </a:cubicBezTo>
                <a:cubicBezTo>
                  <a:pt x="289007" y="20815"/>
                  <a:pt x="267078" y="11989"/>
                  <a:pt x="244922" y="11501"/>
                </a:cubicBezTo>
                <a:lnTo>
                  <a:pt x="244922" y="96667"/>
                </a:lnTo>
                <a:lnTo>
                  <a:pt x="244858" y="96667"/>
                </a:lnTo>
                <a:lnTo>
                  <a:pt x="244858" y="11501"/>
                </a:lnTo>
                <a:cubicBezTo>
                  <a:pt x="222703" y="11990"/>
                  <a:pt x="200774" y="20815"/>
                  <a:pt x="183866" y="37722"/>
                </a:cubicBezTo>
                <a:cubicBezTo>
                  <a:pt x="171105" y="50483"/>
                  <a:pt x="162948" y="66105"/>
                  <a:pt x="159939" y="82613"/>
                </a:cubicBezTo>
                <a:cubicBezTo>
                  <a:pt x="184526" y="100902"/>
                  <a:pt x="200233" y="130241"/>
                  <a:pt x="200233" y="163248"/>
                </a:cubicBezTo>
                <a:lnTo>
                  <a:pt x="201368" y="173608"/>
                </a:lnTo>
                <a:lnTo>
                  <a:pt x="189949" y="173608"/>
                </a:lnTo>
                <a:cubicBezTo>
                  <a:pt x="188710" y="170302"/>
                  <a:pt x="188616" y="166986"/>
                  <a:pt x="188677" y="163811"/>
                </a:cubicBezTo>
                <a:cubicBezTo>
                  <a:pt x="188677" y="113792"/>
                  <a:pt x="148129" y="73244"/>
                  <a:pt x="98110" y="73244"/>
                </a:cubicBezTo>
                <a:cubicBezTo>
                  <a:pt x="74200" y="73244"/>
                  <a:pt x="52453" y="82510"/>
                  <a:pt x="36441" y="97831"/>
                </a:cubicBezTo>
                <a:lnTo>
                  <a:pt x="112218" y="173608"/>
                </a:lnTo>
                <a:lnTo>
                  <a:pt x="112128" y="173608"/>
                </a:lnTo>
                <a:lnTo>
                  <a:pt x="36396" y="97876"/>
                </a:lnTo>
                <a:cubicBezTo>
                  <a:pt x="21075" y="113887"/>
                  <a:pt x="11809" y="135634"/>
                  <a:pt x="11809" y="159544"/>
                </a:cubicBezTo>
                <a:lnTo>
                  <a:pt x="14649" y="173608"/>
                </a:lnTo>
                <a:lnTo>
                  <a:pt x="3810" y="173608"/>
                </a:lnTo>
                <a:cubicBezTo>
                  <a:pt x="333" y="169383"/>
                  <a:pt x="0" y="164657"/>
                  <a:pt x="0" y="159854"/>
                </a:cubicBezTo>
                <a:cubicBezTo>
                  <a:pt x="0" y="132604"/>
                  <a:pt x="10706" y="107854"/>
                  <a:pt x="28286" y="89721"/>
                </a:cubicBezTo>
                <a:lnTo>
                  <a:pt x="28286" y="89721"/>
                </a:lnTo>
                <a:cubicBezTo>
                  <a:pt x="46420" y="72140"/>
                  <a:pt x="71170" y="61435"/>
                  <a:pt x="98420" y="61435"/>
                </a:cubicBezTo>
                <a:cubicBezTo>
                  <a:pt x="117023" y="61435"/>
                  <a:pt x="134461" y="66424"/>
                  <a:pt x="149250" y="75515"/>
                </a:cubicBezTo>
                <a:cubicBezTo>
                  <a:pt x="153323" y="58635"/>
                  <a:pt x="162130" y="42758"/>
                  <a:pt x="175297" y="29591"/>
                </a:cubicBezTo>
                <a:cubicBezTo>
                  <a:pt x="194566" y="10322"/>
                  <a:pt x="219636" y="391"/>
                  <a:pt x="244890" y="0"/>
                </a:cubicBezTo>
                <a:lnTo>
                  <a:pt x="244890" y="0"/>
                </a:lnTo>
                <a:cubicBezTo>
                  <a:pt x="270144" y="391"/>
                  <a:pt x="295215" y="10322"/>
                  <a:pt x="314484" y="29591"/>
                </a:cubicBezTo>
                <a:cubicBezTo>
                  <a:pt x="327644" y="42751"/>
                  <a:pt x="336448" y="58618"/>
                  <a:pt x="340604" y="75474"/>
                </a:cubicBezTo>
                <a:cubicBezTo>
                  <a:pt x="355376" y="66408"/>
                  <a:pt x="372787" y="61434"/>
                  <a:pt x="391360" y="61434"/>
                </a:cubicBezTo>
                <a:cubicBezTo>
                  <a:pt x="418611" y="61434"/>
                  <a:pt x="443360" y="72140"/>
                  <a:pt x="461494" y="89721"/>
                </a:cubicBezTo>
                <a:cubicBezTo>
                  <a:pt x="479075" y="107854"/>
                  <a:pt x="489780" y="132604"/>
                  <a:pt x="489780" y="159854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" name="Teardrop 3"/>
          <p:cNvSpPr/>
          <p:nvPr/>
        </p:nvSpPr>
        <p:spPr>
          <a:xfrm rot="5400000" flipH="1" flipV="1">
            <a:off x="408987" y="6590402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" name="Teardrop 3"/>
          <p:cNvSpPr/>
          <p:nvPr/>
        </p:nvSpPr>
        <p:spPr>
          <a:xfrm rot="5400000" flipH="1" flipV="1">
            <a:off x="7710573" y="7591338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" name="Teardrop 3"/>
          <p:cNvSpPr/>
          <p:nvPr/>
        </p:nvSpPr>
        <p:spPr>
          <a:xfrm rot="5400000" flipH="1" flipV="1">
            <a:off x="970253" y="7591338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" name="Teardrop 3"/>
          <p:cNvSpPr/>
          <p:nvPr/>
        </p:nvSpPr>
        <p:spPr>
          <a:xfrm rot="5400000" flipH="1" flipV="1">
            <a:off x="2093640" y="7591338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" name="Teardrop 3"/>
          <p:cNvSpPr/>
          <p:nvPr/>
        </p:nvSpPr>
        <p:spPr>
          <a:xfrm rot="5400000" flipH="1" flipV="1">
            <a:off x="3217027" y="7591338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" name="Teardrop 3"/>
          <p:cNvSpPr/>
          <p:nvPr/>
        </p:nvSpPr>
        <p:spPr>
          <a:xfrm rot="5400000" flipH="1" flipV="1">
            <a:off x="4340413" y="7591338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" name="Teardrop 3"/>
          <p:cNvSpPr/>
          <p:nvPr/>
        </p:nvSpPr>
        <p:spPr>
          <a:xfrm rot="5400000" flipH="1" flipV="1">
            <a:off x="5463800" y="7591338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" name="Teardrop 3"/>
          <p:cNvSpPr/>
          <p:nvPr/>
        </p:nvSpPr>
        <p:spPr>
          <a:xfrm rot="5400000" flipH="1" flipV="1">
            <a:off x="6587187" y="7591338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" name="Teardrop 3"/>
          <p:cNvSpPr/>
          <p:nvPr/>
        </p:nvSpPr>
        <p:spPr>
          <a:xfrm rot="5400000" flipH="1" flipV="1">
            <a:off x="9957347" y="7591338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" name="Teardrop 3"/>
          <p:cNvSpPr/>
          <p:nvPr/>
        </p:nvSpPr>
        <p:spPr>
          <a:xfrm rot="5400000" flipH="1" flipV="1">
            <a:off x="8833960" y="7591338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" name="Teardrop 3"/>
          <p:cNvSpPr/>
          <p:nvPr/>
        </p:nvSpPr>
        <p:spPr>
          <a:xfrm rot="5400000" flipH="1" flipV="1">
            <a:off x="11080733" y="7591338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" name="Teardrop 3"/>
          <p:cNvSpPr/>
          <p:nvPr/>
        </p:nvSpPr>
        <p:spPr>
          <a:xfrm rot="5400000" flipH="1" flipV="1">
            <a:off x="-153134" y="7591338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" name="Teardrop 3"/>
          <p:cNvSpPr/>
          <p:nvPr/>
        </p:nvSpPr>
        <p:spPr>
          <a:xfrm rot="5400000" flipH="1" flipV="1">
            <a:off x="8272693" y="8591419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" name="Teardrop 3"/>
          <p:cNvSpPr/>
          <p:nvPr/>
        </p:nvSpPr>
        <p:spPr>
          <a:xfrm rot="5400000" flipH="1" flipV="1">
            <a:off x="-516035" y="8789784"/>
            <a:ext cx="1452203" cy="420133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" name="Teardrop 3"/>
          <p:cNvSpPr/>
          <p:nvPr/>
        </p:nvSpPr>
        <p:spPr>
          <a:xfrm rot="5400000" flipH="1" flipV="1">
            <a:off x="1532373" y="8591419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" name="Teardrop 3"/>
          <p:cNvSpPr/>
          <p:nvPr/>
        </p:nvSpPr>
        <p:spPr>
          <a:xfrm rot="5400000" flipH="1" flipV="1">
            <a:off x="2655760" y="8591419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" name="Teardrop 3"/>
          <p:cNvSpPr/>
          <p:nvPr/>
        </p:nvSpPr>
        <p:spPr>
          <a:xfrm rot="5400000" flipH="1" flipV="1">
            <a:off x="3779147" y="8591419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" name="Teardrop 3"/>
          <p:cNvSpPr/>
          <p:nvPr/>
        </p:nvSpPr>
        <p:spPr>
          <a:xfrm rot="5400000" flipH="1" flipV="1">
            <a:off x="4902533" y="8591419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" name="Teardrop 3"/>
          <p:cNvSpPr/>
          <p:nvPr/>
        </p:nvSpPr>
        <p:spPr>
          <a:xfrm rot="5400000" flipH="1" flipV="1">
            <a:off x="6025920" y="8591419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" name="Teardrop 3"/>
          <p:cNvSpPr/>
          <p:nvPr/>
        </p:nvSpPr>
        <p:spPr>
          <a:xfrm rot="5400000" flipH="1" flipV="1">
            <a:off x="7149307" y="8591419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" name="Teardrop 3"/>
          <p:cNvSpPr/>
          <p:nvPr/>
        </p:nvSpPr>
        <p:spPr>
          <a:xfrm rot="5400000" flipH="1" flipV="1">
            <a:off x="10519467" y="8591419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" name="Teardrop 3"/>
          <p:cNvSpPr/>
          <p:nvPr/>
        </p:nvSpPr>
        <p:spPr>
          <a:xfrm rot="5400000" flipH="1" flipV="1">
            <a:off x="9396080" y="8591419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" name="Teardrop 3"/>
          <p:cNvSpPr/>
          <p:nvPr/>
        </p:nvSpPr>
        <p:spPr>
          <a:xfrm rot="5400000" flipH="1" flipV="1">
            <a:off x="11495781" y="8884112"/>
            <a:ext cx="1160960" cy="231477"/>
          </a:xfrm>
          <a:custGeom>
            <a:avLst/>
            <a:gdLst/>
            <a:ahLst/>
            <a:cxnLst/>
            <a:rect l="l" t="t" r="r" b="b"/>
            <a:pathLst>
              <a:path w="489780" h="173608">
                <a:moveTo>
                  <a:pt x="489780" y="159854"/>
                </a:moveTo>
                <a:lnTo>
                  <a:pt x="485976" y="173608"/>
                </a:lnTo>
                <a:lnTo>
                  <a:pt x="475132" y="173608"/>
                </a:lnTo>
                <a:cubicBezTo>
                  <a:pt x="477585" y="169211"/>
                  <a:pt x="477971" y="164422"/>
                  <a:pt x="477971" y="159544"/>
                </a:cubicBezTo>
                <a:cubicBezTo>
                  <a:pt x="477971" y="135634"/>
                  <a:pt x="468705" y="113887"/>
                  <a:pt x="453384" y="97876"/>
                </a:cubicBezTo>
                <a:lnTo>
                  <a:pt x="377652" y="173608"/>
                </a:lnTo>
                <a:lnTo>
                  <a:pt x="377561" y="173608"/>
                </a:lnTo>
                <a:lnTo>
                  <a:pt x="453339" y="97830"/>
                </a:lnTo>
                <a:cubicBezTo>
                  <a:pt x="437327" y="82509"/>
                  <a:pt x="415581" y="73244"/>
                  <a:pt x="391670" y="73244"/>
                </a:cubicBezTo>
                <a:cubicBezTo>
                  <a:pt x="341652" y="73244"/>
                  <a:pt x="301103" y="113792"/>
                  <a:pt x="301103" y="163811"/>
                </a:cubicBezTo>
                <a:lnTo>
                  <a:pt x="299830" y="173608"/>
                </a:lnTo>
                <a:lnTo>
                  <a:pt x="288634" y="173608"/>
                </a:lnTo>
                <a:cubicBezTo>
                  <a:pt x="289602" y="170367"/>
                  <a:pt x="289617" y="166907"/>
                  <a:pt x="289547" y="163248"/>
                </a:cubicBezTo>
                <a:cubicBezTo>
                  <a:pt x="289547" y="130228"/>
                  <a:pt x="305265" y="100880"/>
                  <a:pt x="329868" y="82592"/>
                </a:cubicBezTo>
                <a:cubicBezTo>
                  <a:pt x="326825" y="66091"/>
                  <a:pt x="318670" y="50477"/>
                  <a:pt x="305914" y="37722"/>
                </a:cubicBezTo>
                <a:cubicBezTo>
                  <a:pt x="289007" y="20815"/>
                  <a:pt x="267078" y="11989"/>
                  <a:pt x="244922" y="11501"/>
                </a:cubicBezTo>
                <a:lnTo>
                  <a:pt x="244922" y="96667"/>
                </a:lnTo>
                <a:lnTo>
                  <a:pt x="244858" y="96667"/>
                </a:lnTo>
                <a:lnTo>
                  <a:pt x="244858" y="11501"/>
                </a:lnTo>
                <a:cubicBezTo>
                  <a:pt x="222703" y="11990"/>
                  <a:pt x="200774" y="20815"/>
                  <a:pt x="183866" y="37722"/>
                </a:cubicBezTo>
                <a:cubicBezTo>
                  <a:pt x="171105" y="50483"/>
                  <a:pt x="162948" y="66105"/>
                  <a:pt x="159939" y="82613"/>
                </a:cubicBezTo>
                <a:cubicBezTo>
                  <a:pt x="184526" y="100902"/>
                  <a:pt x="200233" y="130241"/>
                  <a:pt x="200233" y="163248"/>
                </a:cubicBezTo>
                <a:lnTo>
                  <a:pt x="201368" y="173608"/>
                </a:lnTo>
                <a:lnTo>
                  <a:pt x="189949" y="173608"/>
                </a:lnTo>
                <a:cubicBezTo>
                  <a:pt x="188710" y="170302"/>
                  <a:pt x="188616" y="166986"/>
                  <a:pt x="188677" y="163811"/>
                </a:cubicBezTo>
                <a:cubicBezTo>
                  <a:pt x="188677" y="113792"/>
                  <a:pt x="148129" y="73244"/>
                  <a:pt x="98110" y="73244"/>
                </a:cubicBezTo>
                <a:cubicBezTo>
                  <a:pt x="74200" y="73244"/>
                  <a:pt x="52453" y="82510"/>
                  <a:pt x="36441" y="97831"/>
                </a:cubicBezTo>
                <a:lnTo>
                  <a:pt x="112218" y="173608"/>
                </a:lnTo>
                <a:lnTo>
                  <a:pt x="112128" y="173608"/>
                </a:lnTo>
                <a:lnTo>
                  <a:pt x="36396" y="97876"/>
                </a:lnTo>
                <a:cubicBezTo>
                  <a:pt x="21075" y="113887"/>
                  <a:pt x="11809" y="135634"/>
                  <a:pt x="11809" y="159544"/>
                </a:cubicBezTo>
                <a:lnTo>
                  <a:pt x="14649" y="173608"/>
                </a:lnTo>
                <a:lnTo>
                  <a:pt x="3810" y="173608"/>
                </a:lnTo>
                <a:cubicBezTo>
                  <a:pt x="333" y="169383"/>
                  <a:pt x="0" y="164657"/>
                  <a:pt x="0" y="159854"/>
                </a:cubicBezTo>
                <a:cubicBezTo>
                  <a:pt x="0" y="132604"/>
                  <a:pt x="10706" y="107854"/>
                  <a:pt x="28286" y="89721"/>
                </a:cubicBezTo>
                <a:lnTo>
                  <a:pt x="28286" y="89721"/>
                </a:lnTo>
                <a:cubicBezTo>
                  <a:pt x="46420" y="72140"/>
                  <a:pt x="71170" y="61435"/>
                  <a:pt x="98420" y="61435"/>
                </a:cubicBezTo>
                <a:cubicBezTo>
                  <a:pt x="117023" y="61435"/>
                  <a:pt x="134461" y="66424"/>
                  <a:pt x="149250" y="75515"/>
                </a:cubicBezTo>
                <a:cubicBezTo>
                  <a:pt x="153323" y="58635"/>
                  <a:pt x="162130" y="42758"/>
                  <a:pt x="175297" y="29591"/>
                </a:cubicBezTo>
                <a:cubicBezTo>
                  <a:pt x="194566" y="10322"/>
                  <a:pt x="219636" y="391"/>
                  <a:pt x="244890" y="0"/>
                </a:cubicBezTo>
                <a:lnTo>
                  <a:pt x="244890" y="0"/>
                </a:lnTo>
                <a:cubicBezTo>
                  <a:pt x="270144" y="391"/>
                  <a:pt x="295215" y="10322"/>
                  <a:pt x="314484" y="29591"/>
                </a:cubicBezTo>
                <a:cubicBezTo>
                  <a:pt x="327644" y="42751"/>
                  <a:pt x="336448" y="58618"/>
                  <a:pt x="340604" y="75474"/>
                </a:cubicBezTo>
                <a:cubicBezTo>
                  <a:pt x="355376" y="66408"/>
                  <a:pt x="372787" y="61434"/>
                  <a:pt x="391360" y="61434"/>
                </a:cubicBezTo>
                <a:cubicBezTo>
                  <a:pt x="418611" y="61434"/>
                  <a:pt x="443360" y="72140"/>
                  <a:pt x="461494" y="89721"/>
                </a:cubicBezTo>
                <a:cubicBezTo>
                  <a:pt x="479075" y="107854"/>
                  <a:pt x="489780" y="132604"/>
                  <a:pt x="489780" y="159854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" name="Teardrop 3"/>
          <p:cNvSpPr/>
          <p:nvPr/>
        </p:nvSpPr>
        <p:spPr>
          <a:xfrm rot="5400000" flipH="1" flipV="1">
            <a:off x="408987" y="8591419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" name="Teardrop 3"/>
          <p:cNvSpPr/>
          <p:nvPr/>
        </p:nvSpPr>
        <p:spPr>
          <a:xfrm rot="5400000" flipH="1" flipV="1">
            <a:off x="7710573" y="9596683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" name="Teardrop 3"/>
          <p:cNvSpPr/>
          <p:nvPr/>
        </p:nvSpPr>
        <p:spPr>
          <a:xfrm rot="5400000" flipH="1" flipV="1">
            <a:off x="970253" y="9596683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" name="Teardrop 3"/>
          <p:cNvSpPr/>
          <p:nvPr/>
        </p:nvSpPr>
        <p:spPr>
          <a:xfrm rot="5400000" flipH="1" flipV="1">
            <a:off x="2093640" y="9596683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" name="Teardrop 3"/>
          <p:cNvSpPr/>
          <p:nvPr/>
        </p:nvSpPr>
        <p:spPr>
          <a:xfrm rot="5400000" flipH="1" flipV="1">
            <a:off x="3217027" y="9596683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" name="Teardrop 3"/>
          <p:cNvSpPr/>
          <p:nvPr/>
        </p:nvSpPr>
        <p:spPr>
          <a:xfrm rot="5400000" flipH="1" flipV="1">
            <a:off x="4340413" y="9596683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" name="Teardrop 3"/>
          <p:cNvSpPr/>
          <p:nvPr/>
        </p:nvSpPr>
        <p:spPr>
          <a:xfrm rot="5400000" flipH="1" flipV="1">
            <a:off x="5463800" y="9596683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" name="Teardrop 3"/>
          <p:cNvSpPr/>
          <p:nvPr/>
        </p:nvSpPr>
        <p:spPr>
          <a:xfrm rot="5400000" flipH="1" flipV="1">
            <a:off x="6587187" y="9596683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" name="Teardrop 3"/>
          <p:cNvSpPr/>
          <p:nvPr/>
        </p:nvSpPr>
        <p:spPr>
          <a:xfrm rot="5400000" flipH="1" flipV="1">
            <a:off x="9957347" y="9596683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" name="Teardrop 3"/>
          <p:cNvSpPr/>
          <p:nvPr/>
        </p:nvSpPr>
        <p:spPr>
          <a:xfrm rot="5400000" flipH="1" flipV="1">
            <a:off x="8833960" y="9596683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" name="Teardrop 3"/>
          <p:cNvSpPr/>
          <p:nvPr/>
        </p:nvSpPr>
        <p:spPr>
          <a:xfrm rot="5400000" flipH="1" flipV="1">
            <a:off x="11080733" y="9596683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" name="Teardrop 3"/>
          <p:cNvSpPr/>
          <p:nvPr/>
        </p:nvSpPr>
        <p:spPr>
          <a:xfrm rot="5400000" flipH="1" flipV="1">
            <a:off x="-153134" y="9596683"/>
            <a:ext cx="1452203" cy="816864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" name="Teardrop 3"/>
          <p:cNvSpPr/>
          <p:nvPr/>
        </p:nvSpPr>
        <p:spPr>
          <a:xfrm rot="5400000" flipH="1" flipV="1">
            <a:off x="8727458" y="10201531"/>
            <a:ext cx="551917" cy="719697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" name="Teardrop 3"/>
          <p:cNvSpPr/>
          <p:nvPr/>
        </p:nvSpPr>
        <p:spPr>
          <a:xfrm rot="5400000" flipH="1" flipV="1">
            <a:off x="-90192" y="10375614"/>
            <a:ext cx="551917" cy="371532"/>
          </a:xfrm>
          <a:custGeom>
            <a:avLst/>
            <a:gdLst/>
            <a:ahLst/>
            <a:cxnLst/>
            <a:rect l="l" t="t" r="r" b="b"/>
            <a:pathLst>
              <a:path w="232840" h="278649">
                <a:moveTo>
                  <a:pt x="232840" y="8776"/>
                </a:moveTo>
                <a:cubicBezTo>
                  <a:pt x="232449" y="34030"/>
                  <a:pt x="222519" y="59101"/>
                  <a:pt x="203250" y="78369"/>
                </a:cubicBezTo>
                <a:cubicBezTo>
                  <a:pt x="190082" y="91537"/>
                  <a:pt x="174206" y="100343"/>
                  <a:pt x="157326" y="104416"/>
                </a:cubicBezTo>
                <a:cubicBezTo>
                  <a:pt x="166417" y="119205"/>
                  <a:pt x="171406" y="136643"/>
                  <a:pt x="171406" y="155247"/>
                </a:cubicBezTo>
                <a:cubicBezTo>
                  <a:pt x="171406" y="182497"/>
                  <a:pt x="160701" y="207247"/>
                  <a:pt x="143120" y="225380"/>
                </a:cubicBezTo>
                <a:cubicBezTo>
                  <a:pt x="124986" y="242961"/>
                  <a:pt x="100237" y="253667"/>
                  <a:pt x="72986" y="253667"/>
                </a:cubicBezTo>
                <a:cubicBezTo>
                  <a:pt x="54383" y="253667"/>
                  <a:pt x="36945" y="248677"/>
                  <a:pt x="22156" y="239586"/>
                </a:cubicBezTo>
                <a:lnTo>
                  <a:pt x="0" y="278649"/>
                </a:lnTo>
                <a:lnTo>
                  <a:pt x="0" y="260595"/>
                </a:lnTo>
                <a:cubicBezTo>
                  <a:pt x="5973" y="252057"/>
                  <a:pt x="9654" y="242433"/>
                  <a:pt x="11467" y="232488"/>
                </a:cubicBezTo>
                <a:lnTo>
                  <a:pt x="0" y="218900"/>
                </a:lnTo>
                <a:lnTo>
                  <a:pt x="0" y="201603"/>
                </a:lnTo>
                <a:cubicBezTo>
                  <a:pt x="14950" y="226291"/>
                  <a:pt x="42305" y="241857"/>
                  <a:pt x="73296" y="241857"/>
                </a:cubicBezTo>
                <a:cubicBezTo>
                  <a:pt x="97207" y="241857"/>
                  <a:pt x="118953" y="232592"/>
                  <a:pt x="134965" y="217271"/>
                </a:cubicBezTo>
                <a:lnTo>
                  <a:pt x="0" y="82306"/>
                </a:lnTo>
                <a:lnTo>
                  <a:pt x="0" y="82216"/>
                </a:lnTo>
                <a:lnTo>
                  <a:pt x="135010" y="217225"/>
                </a:lnTo>
                <a:cubicBezTo>
                  <a:pt x="150331" y="201213"/>
                  <a:pt x="159597" y="179467"/>
                  <a:pt x="159597" y="155556"/>
                </a:cubicBezTo>
                <a:cubicBezTo>
                  <a:pt x="159597" y="105538"/>
                  <a:pt x="119048" y="64989"/>
                  <a:pt x="69030" y="64989"/>
                </a:cubicBezTo>
                <a:cubicBezTo>
                  <a:pt x="49952" y="65355"/>
                  <a:pt x="25806" y="60121"/>
                  <a:pt x="12948" y="46961"/>
                </a:cubicBezTo>
                <a:lnTo>
                  <a:pt x="0" y="66032"/>
                </a:lnTo>
                <a:lnTo>
                  <a:pt x="0" y="46474"/>
                </a:lnTo>
                <a:cubicBezTo>
                  <a:pt x="9193" y="32573"/>
                  <a:pt x="11853" y="16060"/>
                  <a:pt x="9334" y="0"/>
                </a:cubicBezTo>
                <a:lnTo>
                  <a:pt x="17529" y="0"/>
                </a:lnTo>
                <a:cubicBezTo>
                  <a:pt x="21671" y="11094"/>
                  <a:pt x="20740" y="22668"/>
                  <a:pt x="17673" y="33790"/>
                </a:cubicBezTo>
                <a:cubicBezTo>
                  <a:pt x="27631" y="50142"/>
                  <a:pt x="43609" y="53932"/>
                  <a:pt x="69593" y="53433"/>
                </a:cubicBezTo>
                <a:cubicBezTo>
                  <a:pt x="102600" y="53434"/>
                  <a:pt x="131938" y="69140"/>
                  <a:pt x="150227" y="93727"/>
                </a:cubicBezTo>
                <a:cubicBezTo>
                  <a:pt x="166735" y="90718"/>
                  <a:pt x="182357" y="82561"/>
                  <a:pt x="195118" y="69800"/>
                </a:cubicBezTo>
                <a:cubicBezTo>
                  <a:pt x="212026" y="52893"/>
                  <a:pt x="220851" y="30964"/>
                  <a:pt x="221339" y="8808"/>
                </a:cubicBezTo>
                <a:lnTo>
                  <a:pt x="136174" y="8808"/>
                </a:lnTo>
                <a:lnTo>
                  <a:pt x="136173" y="8744"/>
                </a:lnTo>
                <a:lnTo>
                  <a:pt x="221340" y="8744"/>
                </a:lnTo>
                <a:lnTo>
                  <a:pt x="219467" y="0"/>
                </a:lnTo>
                <a:lnTo>
                  <a:pt x="231012" y="0"/>
                </a:lnTo>
                <a:cubicBezTo>
                  <a:pt x="232616" y="2826"/>
                  <a:pt x="232794" y="5800"/>
                  <a:pt x="232840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" name="Teardrop 3"/>
          <p:cNvSpPr/>
          <p:nvPr/>
        </p:nvSpPr>
        <p:spPr>
          <a:xfrm rot="5400000" flipH="1" flipV="1">
            <a:off x="1987136" y="10201529"/>
            <a:ext cx="551917" cy="719696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5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" name="Teardrop 3"/>
          <p:cNvSpPr/>
          <p:nvPr/>
        </p:nvSpPr>
        <p:spPr>
          <a:xfrm rot="5400000" flipH="1" flipV="1">
            <a:off x="3110523" y="10201529"/>
            <a:ext cx="551917" cy="719696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" name="Teardrop 3"/>
          <p:cNvSpPr/>
          <p:nvPr/>
        </p:nvSpPr>
        <p:spPr>
          <a:xfrm rot="5400000" flipH="1" flipV="1">
            <a:off x="4233910" y="10201529"/>
            <a:ext cx="551917" cy="719696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" name="Teardrop 3"/>
          <p:cNvSpPr/>
          <p:nvPr/>
        </p:nvSpPr>
        <p:spPr>
          <a:xfrm rot="5400000" flipH="1" flipV="1">
            <a:off x="5357298" y="10201531"/>
            <a:ext cx="551917" cy="719697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" name="Teardrop 3"/>
          <p:cNvSpPr/>
          <p:nvPr/>
        </p:nvSpPr>
        <p:spPr>
          <a:xfrm rot="5400000" flipH="1" flipV="1">
            <a:off x="6480684" y="10201531"/>
            <a:ext cx="551917" cy="719697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" name="Teardrop 3"/>
          <p:cNvSpPr/>
          <p:nvPr/>
        </p:nvSpPr>
        <p:spPr>
          <a:xfrm rot="5400000" flipH="1" flipV="1">
            <a:off x="7604071" y="10201531"/>
            <a:ext cx="551917" cy="719697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" name="Teardrop 3"/>
          <p:cNvSpPr/>
          <p:nvPr/>
        </p:nvSpPr>
        <p:spPr>
          <a:xfrm rot="5400000" flipH="1" flipV="1">
            <a:off x="10974230" y="10201529"/>
            <a:ext cx="551917" cy="719696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" name="Teardrop 3"/>
          <p:cNvSpPr/>
          <p:nvPr/>
        </p:nvSpPr>
        <p:spPr>
          <a:xfrm rot="5400000" flipH="1" flipV="1">
            <a:off x="9850844" y="10201531"/>
            <a:ext cx="551917" cy="719697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" name="Teardrop 3"/>
          <p:cNvSpPr/>
          <p:nvPr/>
        </p:nvSpPr>
        <p:spPr>
          <a:xfrm rot="5400000" flipH="1" flipV="1">
            <a:off x="11899715" y="10545051"/>
            <a:ext cx="406296" cy="178273"/>
          </a:xfrm>
          <a:custGeom>
            <a:avLst/>
            <a:gdLst/>
            <a:ahLst/>
            <a:cxnLst/>
            <a:rect l="l" t="t" r="r" b="b"/>
            <a:pathLst>
              <a:path w="171406" h="133705">
                <a:moveTo>
                  <a:pt x="171406" y="123429"/>
                </a:moveTo>
                <a:lnTo>
                  <a:pt x="168564" y="133705"/>
                </a:lnTo>
                <a:lnTo>
                  <a:pt x="157460" y="133705"/>
                </a:lnTo>
                <a:cubicBezTo>
                  <a:pt x="159382" y="130353"/>
                  <a:pt x="159597" y="126761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62756" y="133705"/>
                </a:lnTo>
                <a:lnTo>
                  <a:pt x="62665" y="133705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" name="Teardrop 3"/>
          <p:cNvSpPr/>
          <p:nvPr/>
        </p:nvSpPr>
        <p:spPr>
          <a:xfrm rot="5400000" flipH="1" flipV="1">
            <a:off x="857112" y="10201529"/>
            <a:ext cx="551917" cy="719696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8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" name="Oval 189"/>
          <p:cNvSpPr/>
          <p:nvPr/>
        </p:nvSpPr>
        <p:spPr>
          <a:xfrm>
            <a:off x="8886015" y="786250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" name="Oval 167"/>
          <p:cNvSpPr/>
          <p:nvPr/>
        </p:nvSpPr>
        <p:spPr>
          <a:xfrm>
            <a:off x="0" y="786250"/>
            <a:ext cx="125256" cy="10051086"/>
          </a:xfrm>
          <a:custGeom>
            <a:avLst/>
            <a:gdLst/>
            <a:ahLst/>
            <a:cxnLst/>
            <a:rect l="l" t="t" r="r" b="b"/>
            <a:pathLst>
              <a:path w="93942" h="4240302">
                <a:moveTo>
                  <a:pt x="9066" y="4229620"/>
                </a:moveTo>
                <a:cubicBezTo>
                  <a:pt x="23324" y="4229620"/>
                  <a:pt x="36761" y="4233136"/>
                  <a:pt x="48054" y="4240302"/>
                </a:cubicBezTo>
                <a:lnTo>
                  <a:pt x="0" y="4240302"/>
                </a:lnTo>
                <a:lnTo>
                  <a:pt x="0" y="4231451"/>
                </a:lnTo>
                <a:cubicBezTo>
                  <a:pt x="2881" y="4229788"/>
                  <a:pt x="5954" y="4229620"/>
                  <a:pt x="9066" y="4229620"/>
                </a:cubicBezTo>
                <a:close/>
                <a:moveTo>
                  <a:pt x="9066" y="3380947"/>
                </a:moveTo>
                <a:cubicBezTo>
                  <a:pt x="55942" y="3380947"/>
                  <a:pt x="93942" y="3418947"/>
                  <a:pt x="93942" y="3465822"/>
                </a:cubicBezTo>
                <a:cubicBezTo>
                  <a:pt x="93942" y="3512697"/>
                  <a:pt x="55942" y="3550697"/>
                  <a:pt x="9066" y="3550697"/>
                </a:cubicBezTo>
                <a:lnTo>
                  <a:pt x="0" y="3548867"/>
                </a:lnTo>
                <a:lnTo>
                  <a:pt x="0" y="3382777"/>
                </a:lnTo>
                <a:cubicBezTo>
                  <a:pt x="2881" y="3381115"/>
                  <a:pt x="5954" y="3380947"/>
                  <a:pt x="9066" y="3380947"/>
                </a:cubicBezTo>
                <a:close/>
                <a:moveTo>
                  <a:pt x="9066" y="2536768"/>
                </a:moveTo>
                <a:cubicBezTo>
                  <a:pt x="55942" y="2536768"/>
                  <a:pt x="93942" y="2574768"/>
                  <a:pt x="93942" y="2621643"/>
                </a:cubicBezTo>
                <a:cubicBezTo>
                  <a:pt x="93942" y="2668518"/>
                  <a:pt x="55942" y="2706518"/>
                  <a:pt x="9066" y="2706518"/>
                </a:cubicBezTo>
                <a:lnTo>
                  <a:pt x="0" y="2704688"/>
                </a:lnTo>
                <a:lnTo>
                  <a:pt x="0" y="2538598"/>
                </a:lnTo>
                <a:cubicBezTo>
                  <a:pt x="2881" y="2536936"/>
                  <a:pt x="5954" y="2536768"/>
                  <a:pt x="9066" y="2536768"/>
                </a:cubicBezTo>
                <a:close/>
                <a:moveTo>
                  <a:pt x="9066" y="1688095"/>
                </a:moveTo>
                <a:cubicBezTo>
                  <a:pt x="55942" y="1688095"/>
                  <a:pt x="93942" y="1726095"/>
                  <a:pt x="93942" y="1772970"/>
                </a:cubicBezTo>
                <a:cubicBezTo>
                  <a:pt x="93942" y="1819845"/>
                  <a:pt x="55942" y="1857845"/>
                  <a:pt x="9066" y="1857845"/>
                </a:cubicBezTo>
                <a:lnTo>
                  <a:pt x="0" y="1856015"/>
                </a:lnTo>
                <a:lnTo>
                  <a:pt x="0" y="1689925"/>
                </a:lnTo>
                <a:cubicBezTo>
                  <a:pt x="2881" y="1688263"/>
                  <a:pt x="5954" y="1688095"/>
                  <a:pt x="9066" y="1688095"/>
                </a:cubicBezTo>
                <a:close/>
                <a:moveTo>
                  <a:pt x="9066" y="845498"/>
                </a:moveTo>
                <a:cubicBezTo>
                  <a:pt x="55942" y="845498"/>
                  <a:pt x="93942" y="883498"/>
                  <a:pt x="93942" y="930373"/>
                </a:cubicBezTo>
                <a:cubicBezTo>
                  <a:pt x="93942" y="977248"/>
                  <a:pt x="55942" y="1015248"/>
                  <a:pt x="9066" y="1015248"/>
                </a:cubicBezTo>
                <a:lnTo>
                  <a:pt x="0" y="1013418"/>
                </a:lnTo>
                <a:lnTo>
                  <a:pt x="0" y="847328"/>
                </a:lnTo>
                <a:cubicBezTo>
                  <a:pt x="2881" y="845666"/>
                  <a:pt x="5954" y="845498"/>
                  <a:pt x="9066" y="845498"/>
                </a:cubicBezTo>
                <a:close/>
                <a:moveTo>
                  <a:pt x="9066" y="0"/>
                </a:moveTo>
                <a:cubicBezTo>
                  <a:pt x="55942" y="0"/>
                  <a:pt x="93942" y="38000"/>
                  <a:pt x="93942" y="84875"/>
                </a:cubicBezTo>
                <a:cubicBezTo>
                  <a:pt x="93942" y="131750"/>
                  <a:pt x="55942" y="169750"/>
                  <a:pt x="9066" y="169750"/>
                </a:cubicBezTo>
                <a:lnTo>
                  <a:pt x="0" y="167920"/>
                </a:lnTo>
                <a:lnTo>
                  <a:pt x="0" y="1830"/>
                </a:lnTo>
                <a:cubicBezTo>
                  <a:pt x="2881" y="167"/>
                  <a:pt x="5954" y="0"/>
                  <a:pt x="906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" name="Oval 191"/>
          <p:cNvSpPr/>
          <p:nvPr/>
        </p:nvSpPr>
        <p:spPr>
          <a:xfrm>
            <a:off x="1022309" y="786250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" name="Oval 192"/>
          <p:cNvSpPr/>
          <p:nvPr/>
        </p:nvSpPr>
        <p:spPr>
          <a:xfrm>
            <a:off x="2145695" y="786250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" name="Oval 193"/>
          <p:cNvSpPr/>
          <p:nvPr/>
        </p:nvSpPr>
        <p:spPr>
          <a:xfrm>
            <a:off x="3269082" y="786250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" name="Oval 194"/>
          <p:cNvSpPr/>
          <p:nvPr/>
        </p:nvSpPr>
        <p:spPr>
          <a:xfrm>
            <a:off x="4392469" y="786250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" name="Oval 195"/>
          <p:cNvSpPr/>
          <p:nvPr/>
        </p:nvSpPr>
        <p:spPr>
          <a:xfrm>
            <a:off x="5515855" y="786250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" name="Oval 196"/>
          <p:cNvSpPr/>
          <p:nvPr/>
        </p:nvSpPr>
        <p:spPr>
          <a:xfrm>
            <a:off x="6639242" y="786250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" name="Oval 197"/>
          <p:cNvSpPr/>
          <p:nvPr/>
        </p:nvSpPr>
        <p:spPr>
          <a:xfrm>
            <a:off x="7762629" y="786250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" name="Oval 198"/>
          <p:cNvSpPr/>
          <p:nvPr/>
        </p:nvSpPr>
        <p:spPr>
          <a:xfrm>
            <a:off x="11132789" y="786250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" name="Oval 199"/>
          <p:cNvSpPr/>
          <p:nvPr/>
        </p:nvSpPr>
        <p:spPr>
          <a:xfrm>
            <a:off x="10009402" y="786250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1" name="Oval 200"/>
          <p:cNvSpPr/>
          <p:nvPr/>
        </p:nvSpPr>
        <p:spPr>
          <a:xfrm>
            <a:off x="9448871" y="1780186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2" name="Oval 201"/>
          <p:cNvSpPr/>
          <p:nvPr/>
        </p:nvSpPr>
        <p:spPr>
          <a:xfrm>
            <a:off x="461778" y="1780186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3" name="Oval 202"/>
          <p:cNvSpPr/>
          <p:nvPr/>
        </p:nvSpPr>
        <p:spPr>
          <a:xfrm>
            <a:off x="1585165" y="1780186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4" name="Oval 203"/>
          <p:cNvSpPr/>
          <p:nvPr/>
        </p:nvSpPr>
        <p:spPr>
          <a:xfrm>
            <a:off x="2708551" y="1780186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5" name="Oval 204"/>
          <p:cNvSpPr/>
          <p:nvPr/>
        </p:nvSpPr>
        <p:spPr>
          <a:xfrm>
            <a:off x="3831938" y="1780186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6" name="Oval 205"/>
          <p:cNvSpPr/>
          <p:nvPr/>
        </p:nvSpPr>
        <p:spPr>
          <a:xfrm>
            <a:off x="4955325" y="1780186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7" name="Oval 206"/>
          <p:cNvSpPr/>
          <p:nvPr/>
        </p:nvSpPr>
        <p:spPr>
          <a:xfrm>
            <a:off x="6078711" y="1780186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8" name="Oval 207"/>
          <p:cNvSpPr/>
          <p:nvPr/>
        </p:nvSpPr>
        <p:spPr>
          <a:xfrm>
            <a:off x="7202098" y="1780186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9" name="Oval 208"/>
          <p:cNvSpPr/>
          <p:nvPr/>
        </p:nvSpPr>
        <p:spPr>
          <a:xfrm>
            <a:off x="8325485" y="1780186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0" name="Oval 209"/>
          <p:cNvSpPr/>
          <p:nvPr/>
        </p:nvSpPr>
        <p:spPr>
          <a:xfrm>
            <a:off x="11695645" y="1780186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1" name="Oval 210"/>
          <p:cNvSpPr/>
          <p:nvPr/>
        </p:nvSpPr>
        <p:spPr>
          <a:xfrm>
            <a:off x="10572258" y="1780186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2" name="Oval 881"/>
          <p:cNvSpPr/>
          <p:nvPr/>
        </p:nvSpPr>
        <p:spPr>
          <a:xfrm>
            <a:off x="461776" y="-24283"/>
            <a:ext cx="226336" cy="20118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3" name="Oval 882"/>
          <p:cNvSpPr/>
          <p:nvPr/>
        </p:nvSpPr>
        <p:spPr>
          <a:xfrm>
            <a:off x="1585163" y="-24283"/>
            <a:ext cx="226336" cy="20118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4" name="Oval 883"/>
          <p:cNvSpPr/>
          <p:nvPr/>
        </p:nvSpPr>
        <p:spPr>
          <a:xfrm>
            <a:off x="2708551" y="-24283"/>
            <a:ext cx="9213429" cy="201185"/>
          </a:xfrm>
          <a:custGeom>
            <a:avLst/>
            <a:gdLst/>
            <a:ahLst/>
            <a:cxnLst/>
            <a:rect l="l" t="t" r="r" b="b"/>
            <a:pathLst>
              <a:path w="6910072" h="84875">
                <a:moveTo>
                  <a:pt x="6740320" y="0"/>
                </a:moveTo>
                <a:lnTo>
                  <a:pt x="6910072" y="0"/>
                </a:lnTo>
                <a:cubicBezTo>
                  <a:pt x="6910072" y="46875"/>
                  <a:pt x="6872072" y="84875"/>
                  <a:pt x="6825196" y="84875"/>
                </a:cubicBezTo>
                <a:cubicBezTo>
                  <a:pt x="6778320" y="84875"/>
                  <a:pt x="6740320" y="46875"/>
                  <a:pt x="6740320" y="0"/>
                </a:cubicBezTo>
                <a:close/>
                <a:moveTo>
                  <a:pt x="5897780" y="0"/>
                </a:moveTo>
                <a:lnTo>
                  <a:pt x="6067532" y="0"/>
                </a:lnTo>
                <a:cubicBezTo>
                  <a:pt x="6067532" y="46875"/>
                  <a:pt x="6029532" y="84875"/>
                  <a:pt x="5982656" y="84875"/>
                </a:cubicBezTo>
                <a:cubicBezTo>
                  <a:pt x="5935780" y="84875"/>
                  <a:pt x="5897780" y="46875"/>
                  <a:pt x="5897780" y="0"/>
                </a:cubicBezTo>
                <a:close/>
                <a:moveTo>
                  <a:pt x="5055240" y="0"/>
                </a:moveTo>
                <a:lnTo>
                  <a:pt x="5224992" y="0"/>
                </a:lnTo>
                <a:cubicBezTo>
                  <a:pt x="5224992" y="46875"/>
                  <a:pt x="5186992" y="84875"/>
                  <a:pt x="5140116" y="84875"/>
                </a:cubicBezTo>
                <a:cubicBezTo>
                  <a:pt x="5093240" y="84875"/>
                  <a:pt x="5055240" y="46875"/>
                  <a:pt x="5055240" y="0"/>
                </a:cubicBezTo>
                <a:close/>
                <a:moveTo>
                  <a:pt x="4212700" y="0"/>
                </a:moveTo>
                <a:lnTo>
                  <a:pt x="4382452" y="0"/>
                </a:lnTo>
                <a:cubicBezTo>
                  <a:pt x="4382452" y="46875"/>
                  <a:pt x="4344452" y="84875"/>
                  <a:pt x="4297576" y="84875"/>
                </a:cubicBezTo>
                <a:cubicBezTo>
                  <a:pt x="4250700" y="84875"/>
                  <a:pt x="4212700" y="46875"/>
                  <a:pt x="4212700" y="0"/>
                </a:cubicBezTo>
                <a:close/>
                <a:moveTo>
                  <a:pt x="3370160" y="0"/>
                </a:moveTo>
                <a:lnTo>
                  <a:pt x="3539912" y="0"/>
                </a:lnTo>
                <a:cubicBezTo>
                  <a:pt x="3539912" y="46875"/>
                  <a:pt x="3501912" y="84875"/>
                  <a:pt x="3455036" y="84875"/>
                </a:cubicBezTo>
                <a:cubicBezTo>
                  <a:pt x="3408160" y="84875"/>
                  <a:pt x="3370160" y="46875"/>
                  <a:pt x="3370160" y="0"/>
                </a:cubicBezTo>
                <a:close/>
                <a:moveTo>
                  <a:pt x="2527620" y="0"/>
                </a:moveTo>
                <a:lnTo>
                  <a:pt x="2697372" y="0"/>
                </a:lnTo>
                <a:cubicBezTo>
                  <a:pt x="2697372" y="46875"/>
                  <a:pt x="2659372" y="84875"/>
                  <a:pt x="2612496" y="84875"/>
                </a:cubicBezTo>
                <a:cubicBezTo>
                  <a:pt x="2565620" y="84875"/>
                  <a:pt x="2527620" y="46875"/>
                  <a:pt x="2527620" y="0"/>
                </a:cubicBezTo>
                <a:close/>
                <a:moveTo>
                  <a:pt x="1685080" y="0"/>
                </a:moveTo>
                <a:lnTo>
                  <a:pt x="1854832" y="0"/>
                </a:lnTo>
                <a:cubicBezTo>
                  <a:pt x="1854832" y="46875"/>
                  <a:pt x="1816832" y="84875"/>
                  <a:pt x="1769956" y="84875"/>
                </a:cubicBezTo>
                <a:cubicBezTo>
                  <a:pt x="1723080" y="84875"/>
                  <a:pt x="1685080" y="46875"/>
                  <a:pt x="1685080" y="0"/>
                </a:cubicBezTo>
                <a:close/>
                <a:moveTo>
                  <a:pt x="842540" y="0"/>
                </a:moveTo>
                <a:lnTo>
                  <a:pt x="1012292" y="0"/>
                </a:lnTo>
                <a:cubicBezTo>
                  <a:pt x="1012292" y="46875"/>
                  <a:pt x="974292" y="84875"/>
                  <a:pt x="927416" y="84875"/>
                </a:cubicBezTo>
                <a:cubicBezTo>
                  <a:pt x="880540" y="84875"/>
                  <a:pt x="842540" y="46875"/>
                  <a:pt x="842540" y="0"/>
                </a:cubicBezTo>
                <a:close/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5" name="Oval 214"/>
          <p:cNvSpPr/>
          <p:nvPr/>
        </p:nvSpPr>
        <p:spPr>
          <a:xfrm>
            <a:off x="8886015" y="2790393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6" name="Oval 215"/>
          <p:cNvSpPr/>
          <p:nvPr/>
        </p:nvSpPr>
        <p:spPr>
          <a:xfrm>
            <a:off x="1022309" y="2790393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7" name="Oval 216"/>
          <p:cNvSpPr/>
          <p:nvPr/>
        </p:nvSpPr>
        <p:spPr>
          <a:xfrm>
            <a:off x="2145695" y="2790393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8" name="Oval 217"/>
          <p:cNvSpPr/>
          <p:nvPr/>
        </p:nvSpPr>
        <p:spPr>
          <a:xfrm>
            <a:off x="3269082" y="2790393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9" name="Oval 218"/>
          <p:cNvSpPr/>
          <p:nvPr/>
        </p:nvSpPr>
        <p:spPr>
          <a:xfrm>
            <a:off x="4392469" y="2790393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0" name="Oval 219"/>
          <p:cNvSpPr/>
          <p:nvPr/>
        </p:nvSpPr>
        <p:spPr>
          <a:xfrm>
            <a:off x="5515855" y="2790393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1" name="Oval 220"/>
          <p:cNvSpPr/>
          <p:nvPr/>
        </p:nvSpPr>
        <p:spPr>
          <a:xfrm>
            <a:off x="6639242" y="2790393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2" name="Oval 221"/>
          <p:cNvSpPr/>
          <p:nvPr/>
        </p:nvSpPr>
        <p:spPr>
          <a:xfrm>
            <a:off x="7762629" y="2790393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3" name="Oval 222"/>
          <p:cNvSpPr/>
          <p:nvPr/>
        </p:nvSpPr>
        <p:spPr>
          <a:xfrm>
            <a:off x="11132789" y="2790393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4" name="Oval 223"/>
          <p:cNvSpPr/>
          <p:nvPr/>
        </p:nvSpPr>
        <p:spPr>
          <a:xfrm>
            <a:off x="10009402" y="2790393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5" name="Oval 224"/>
          <p:cNvSpPr/>
          <p:nvPr/>
        </p:nvSpPr>
        <p:spPr>
          <a:xfrm>
            <a:off x="9448871" y="3784330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6" name="Oval 225"/>
          <p:cNvSpPr/>
          <p:nvPr/>
        </p:nvSpPr>
        <p:spPr>
          <a:xfrm>
            <a:off x="461778" y="3784330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7" name="Oval 226"/>
          <p:cNvSpPr/>
          <p:nvPr/>
        </p:nvSpPr>
        <p:spPr>
          <a:xfrm>
            <a:off x="1585165" y="3784330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8" name="Oval 227"/>
          <p:cNvSpPr/>
          <p:nvPr/>
        </p:nvSpPr>
        <p:spPr>
          <a:xfrm>
            <a:off x="2708551" y="3784330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9" name="Oval 228"/>
          <p:cNvSpPr/>
          <p:nvPr/>
        </p:nvSpPr>
        <p:spPr>
          <a:xfrm>
            <a:off x="3831938" y="3784330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0" name="Oval 229"/>
          <p:cNvSpPr/>
          <p:nvPr/>
        </p:nvSpPr>
        <p:spPr>
          <a:xfrm>
            <a:off x="4955325" y="3784330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1" name="Oval 230"/>
          <p:cNvSpPr/>
          <p:nvPr/>
        </p:nvSpPr>
        <p:spPr>
          <a:xfrm>
            <a:off x="6078711" y="3784330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2" name="Oval 231"/>
          <p:cNvSpPr/>
          <p:nvPr/>
        </p:nvSpPr>
        <p:spPr>
          <a:xfrm>
            <a:off x="7202098" y="3784330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3" name="Oval 232"/>
          <p:cNvSpPr/>
          <p:nvPr/>
        </p:nvSpPr>
        <p:spPr>
          <a:xfrm>
            <a:off x="8325485" y="3784330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4" name="Oval 233"/>
          <p:cNvSpPr/>
          <p:nvPr/>
        </p:nvSpPr>
        <p:spPr>
          <a:xfrm>
            <a:off x="11695645" y="3784330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5" name="Oval 234"/>
          <p:cNvSpPr/>
          <p:nvPr/>
        </p:nvSpPr>
        <p:spPr>
          <a:xfrm>
            <a:off x="10572258" y="3784330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6" name="Oval 235"/>
          <p:cNvSpPr/>
          <p:nvPr/>
        </p:nvSpPr>
        <p:spPr>
          <a:xfrm>
            <a:off x="8886015" y="4787660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7" name="Oval 236"/>
          <p:cNvSpPr/>
          <p:nvPr/>
        </p:nvSpPr>
        <p:spPr>
          <a:xfrm>
            <a:off x="1022309" y="4787660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8" name="Oval 237"/>
          <p:cNvSpPr/>
          <p:nvPr/>
        </p:nvSpPr>
        <p:spPr>
          <a:xfrm>
            <a:off x="2145695" y="4787660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9" name="Oval 238"/>
          <p:cNvSpPr/>
          <p:nvPr/>
        </p:nvSpPr>
        <p:spPr>
          <a:xfrm>
            <a:off x="3269082" y="4787660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0" name="Oval 239"/>
          <p:cNvSpPr/>
          <p:nvPr/>
        </p:nvSpPr>
        <p:spPr>
          <a:xfrm>
            <a:off x="4392469" y="4787660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1" name="Oval 240"/>
          <p:cNvSpPr/>
          <p:nvPr/>
        </p:nvSpPr>
        <p:spPr>
          <a:xfrm>
            <a:off x="5515855" y="4787660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2" name="Oval 241"/>
          <p:cNvSpPr/>
          <p:nvPr/>
        </p:nvSpPr>
        <p:spPr>
          <a:xfrm>
            <a:off x="6639242" y="4787660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3" name="Oval 242"/>
          <p:cNvSpPr/>
          <p:nvPr/>
        </p:nvSpPr>
        <p:spPr>
          <a:xfrm>
            <a:off x="7762629" y="4787660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4" name="Oval 243"/>
          <p:cNvSpPr/>
          <p:nvPr/>
        </p:nvSpPr>
        <p:spPr>
          <a:xfrm>
            <a:off x="11132789" y="4787660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5" name="Oval 244"/>
          <p:cNvSpPr/>
          <p:nvPr/>
        </p:nvSpPr>
        <p:spPr>
          <a:xfrm>
            <a:off x="10009402" y="4787660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6" name="Oval 245"/>
          <p:cNvSpPr/>
          <p:nvPr/>
        </p:nvSpPr>
        <p:spPr>
          <a:xfrm>
            <a:off x="9448871" y="5781597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7" name="Oval 246"/>
          <p:cNvSpPr/>
          <p:nvPr/>
        </p:nvSpPr>
        <p:spPr>
          <a:xfrm>
            <a:off x="461778" y="5781597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8" name="Oval 247"/>
          <p:cNvSpPr/>
          <p:nvPr/>
        </p:nvSpPr>
        <p:spPr>
          <a:xfrm>
            <a:off x="1585165" y="5781597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9" name="Oval 248"/>
          <p:cNvSpPr/>
          <p:nvPr/>
        </p:nvSpPr>
        <p:spPr>
          <a:xfrm>
            <a:off x="2708551" y="5781597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0" name="Oval 249"/>
          <p:cNvSpPr/>
          <p:nvPr/>
        </p:nvSpPr>
        <p:spPr>
          <a:xfrm>
            <a:off x="3831938" y="5781597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1" name="Oval 250"/>
          <p:cNvSpPr/>
          <p:nvPr/>
        </p:nvSpPr>
        <p:spPr>
          <a:xfrm>
            <a:off x="4955325" y="5781597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2" name="Oval 251"/>
          <p:cNvSpPr/>
          <p:nvPr/>
        </p:nvSpPr>
        <p:spPr>
          <a:xfrm>
            <a:off x="6078711" y="5781597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3" name="Oval 252"/>
          <p:cNvSpPr/>
          <p:nvPr/>
        </p:nvSpPr>
        <p:spPr>
          <a:xfrm>
            <a:off x="7202098" y="5781597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4" name="Oval 253"/>
          <p:cNvSpPr/>
          <p:nvPr/>
        </p:nvSpPr>
        <p:spPr>
          <a:xfrm>
            <a:off x="8325485" y="5781597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5" name="Oval 254"/>
          <p:cNvSpPr/>
          <p:nvPr/>
        </p:nvSpPr>
        <p:spPr>
          <a:xfrm>
            <a:off x="11695645" y="5781597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6" name="Oval 255"/>
          <p:cNvSpPr/>
          <p:nvPr/>
        </p:nvSpPr>
        <p:spPr>
          <a:xfrm>
            <a:off x="10572258" y="5781597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7" name="Oval 256"/>
          <p:cNvSpPr/>
          <p:nvPr/>
        </p:nvSpPr>
        <p:spPr>
          <a:xfrm>
            <a:off x="8886015" y="6799329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8" name="Oval 257"/>
          <p:cNvSpPr/>
          <p:nvPr/>
        </p:nvSpPr>
        <p:spPr>
          <a:xfrm>
            <a:off x="1022309" y="6799329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9" name="Oval 258"/>
          <p:cNvSpPr/>
          <p:nvPr/>
        </p:nvSpPr>
        <p:spPr>
          <a:xfrm>
            <a:off x="2145695" y="6799329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0" name="Oval 259"/>
          <p:cNvSpPr/>
          <p:nvPr/>
        </p:nvSpPr>
        <p:spPr>
          <a:xfrm>
            <a:off x="3269082" y="6799329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1" name="Oval 260"/>
          <p:cNvSpPr/>
          <p:nvPr/>
        </p:nvSpPr>
        <p:spPr>
          <a:xfrm>
            <a:off x="4392469" y="6799329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2" name="Oval 261"/>
          <p:cNvSpPr/>
          <p:nvPr/>
        </p:nvSpPr>
        <p:spPr>
          <a:xfrm>
            <a:off x="5515855" y="6799329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3" name="Oval 262"/>
          <p:cNvSpPr/>
          <p:nvPr/>
        </p:nvSpPr>
        <p:spPr>
          <a:xfrm>
            <a:off x="6639242" y="6799329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4" name="Oval 263"/>
          <p:cNvSpPr/>
          <p:nvPr/>
        </p:nvSpPr>
        <p:spPr>
          <a:xfrm>
            <a:off x="7762629" y="6799329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5" name="Oval 264"/>
          <p:cNvSpPr/>
          <p:nvPr/>
        </p:nvSpPr>
        <p:spPr>
          <a:xfrm>
            <a:off x="11132789" y="6799329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6" name="Oval 265"/>
          <p:cNvSpPr/>
          <p:nvPr/>
        </p:nvSpPr>
        <p:spPr>
          <a:xfrm>
            <a:off x="10009402" y="6799329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7" name="Oval 266"/>
          <p:cNvSpPr/>
          <p:nvPr/>
        </p:nvSpPr>
        <p:spPr>
          <a:xfrm>
            <a:off x="9448871" y="7797016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8" name="Oval 267"/>
          <p:cNvSpPr/>
          <p:nvPr/>
        </p:nvSpPr>
        <p:spPr>
          <a:xfrm>
            <a:off x="461778" y="7797016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9" name="Oval 268"/>
          <p:cNvSpPr/>
          <p:nvPr/>
        </p:nvSpPr>
        <p:spPr>
          <a:xfrm>
            <a:off x="1585165" y="7797016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0" name="Oval 269"/>
          <p:cNvSpPr/>
          <p:nvPr/>
        </p:nvSpPr>
        <p:spPr>
          <a:xfrm>
            <a:off x="2708551" y="7797016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1" name="Oval 270"/>
          <p:cNvSpPr/>
          <p:nvPr/>
        </p:nvSpPr>
        <p:spPr>
          <a:xfrm>
            <a:off x="3831938" y="7797016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2" name="Oval 271"/>
          <p:cNvSpPr/>
          <p:nvPr/>
        </p:nvSpPr>
        <p:spPr>
          <a:xfrm>
            <a:off x="4955325" y="7797016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3" name="Oval 272"/>
          <p:cNvSpPr/>
          <p:nvPr/>
        </p:nvSpPr>
        <p:spPr>
          <a:xfrm>
            <a:off x="6078711" y="7797016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4" name="Oval 273"/>
          <p:cNvSpPr/>
          <p:nvPr/>
        </p:nvSpPr>
        <p:spPr>
          <a:xfrm>
            <a:off x="7202098" y="7797016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5" name="Oval 274"/>
          <p:cNvSpPr/>
          <p:nvPr/>
        </p:nvSpPr>
        <p:spPr>
          <a:xfrm>
            <a:off x="8325485" y="7797016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6" name="Oval 275"/>
          <p:cNvSpPr/>
          <p:nvPr/>
        </p:nvSpPr>
        <p:spPr>
          <a:xfrm>
            <a:off x="11695645" y="7797016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7" name="Oval 276"/>
          <p:cNvSpPr/>
          <p:nvPr/>
        </p:nvSpPr>
        <p:spPr>
          <a:xfrm>
            <a:off x="10572258" y="7797016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8" name="Oval 277"/>
          <p:cNvSpPr/>
          <p:nvPr/>
        </p:nvSpPr>
        <p:spPr>
          <a:xfrm>
            <a:off x="8886015" y="8800346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9" name="Oval 278"/>
          <p:cNvSpPr/>
          <p:nvPr/>
        </p:nvSpPr>
        <p:spPr>
          <a:xfrm>
            <a:off x="1022309" y="8800346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0" name="Oval 279"/>
          <p:cNvSpPr/>
          <p:nvPr/>
        </p:nvSpPr>
        <p:spPr>
          <a:xfrm>
            <a:off x="2145695" y="8800346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1" name="Oval 280"/>
          <p:cNvSpPr/>
          <p:nvPr/>
        </p:nvSpPr>
        <p:spPr>
          <a:xfrm>
            <a:off x="3269082" y="8800346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2" name="Oval 281"/>
          <p:cNvSpPr/>
          <p:nvPr/>
        </p:nvSpPr>
        <p:spPr>
          <a:xfrm>
            <a:off x="4392469" y="8800346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3" name="Oval 282"/>
          <p:cNvSpPr/>
          <p:nvPr/>
        </p:nvSpPr>
        <p:spPr>
          <a:xfrm>
            <a:off x="5515855" y="8800346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4" name="Oval 283"/>
          <p:cNvSpPr/>
          <p:nvPr/>
        </p:nvSpPr>
        <p:spPr>
          <a:xfrm>
            <a:off x="6639242" y="8800346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5" name="Oval 284"/>
          <p:cNvSpPr/>
          <p:nvPr/>
        </p:nvSpPr>
        <p:spPr>
          <a:xfrm>
            <a:off x="7762629" y="8800346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6" name="Oval 285"/>
          <p:cNvSpPr/>
          <p:nvPr/>
        </p:nvSpPr>
        <p:spPr>
          <a:xfrm>
            <a:off x="11132789" y="8800346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7" name="Oval 286"/>
          <p:cNvSpPr/>
          <p:nvPr/>
        </p:nvSpPr>
        <p:spPr>
          <a:xfrm>
            <a:off x="10009402" y="8800346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8" name="Oval 287"/>
          <p:cNvSpPr/>
          <p:nvPr/>
        </p:nvSpPr>
        <p:spPr>
          <a:xfrm>
            <a:off x="9448871" y="9802361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9" name="Oval 288"/>
          <p:cNvSpPr/>
          <p:nvPr/>
        </p:nvSpPr>
        <p:spPr>
          <a:xfrm>
            <a:off x="461778" y="9802361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0" name="Oval 289"/>
          <p:cNvSpPr/>
          <p:nvPr/>
        </p:nvSpPr>
        <p:spPr>
          <a:xfrm>
            <a:off x="1585165" y="9802361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1" name="Oval 290"/>
          <p:cNvSpPr/>
          <p:nvPr/>
        </p:nvSpPr>
        <p:spPr>
          <a:xfrm>
            <a:off x="2708551" y="9802361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2" name="Oval 291"/>
          <p:cNvSpPr/>
          <p:nvPr/>
        </p:nvSpPr>
        <p:spPr>
          <a:xfrm>
            <a:off x="3831938" y="9802361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3" name="Oval 292"/>
          <p:cNvSpPr/>
          <p:nvPr/>
        </p:nvSpPr>
        <p:spPr>
          <a:xfrm>
            <a:off x="4955325" y="9802361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4" name="Oval 293"/>
          <p:cNvSpPr/>
          <p:nvPr/>
        </p:nvSpPr>
        <p:spPr>
          <a:xfrm>
            <a:off x="6078711" y="9802361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5" name="Oval 294"/>
          <p:cNvSpPr/>
          <p:nvPr/>
        </p:nvSpPr>
        <p:spPr>
          <a:xfrm>
            <a:off x="7202098" y="9802361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6" name="Oval 295"/>
          <p:cNvSpPr/>
          <p:nvPr/>
        </p:nvSpPr>
        <p:spPr>
          <a:xfrm>
            <a:off x="8325485" y="9802361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7" name="Oval 296"/>
          <p:cNvSpPr/>
          <p:nvPr/>
        </p:nvSpPr>
        <p:spPr>
          <a:xfrm>
            <a:off x="11695645" y="9802361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8" name="Oval 297"/>
          <p:cNvSpPr/>
          <p:nvPr/>
        </p:nvSpPr>
        <p:spPr>
          <a:xfrm>
            <a:off x="10572258" y="9802361"/>
            <a:ext cx="226335" cy="4023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9" name="Oval 1651"/>
          <p:cNvSpPr/>
          <p:nvPr/>
        </p:nvSpPr>
        <p:spPr>
          <a:xfrm>
            <a:off x="1083492" y="10812016"/>
            <a:ext cx="10214448" cy="25320"/>
          </a:xfrm>
          <a:custGeom>
            <a:avLst/>
            <a:gdLst/>
            <a:ahLst/>
            <a:cxnLst/>
            <a:rect l="l" t="t" r="r" b="b"/>
            <a:pathLst>
              <a:path w="7660836" h="10682">
                <a:moveTo>
                  <a:pt x="7621848" y="0"/>
                </a:moveTo>
                <a:cubicBezTo>
                  <a:pt x="7636106" y="0"/>
                  <a:pt x="7649543" y="3516"/>
                  <a:pt x="7660836" y="10682"/>
                </a:cubicBezTo>
                <a:lnTo>
                  <a:pt x="7582860" y="10682"/>
                </a:lnTo>
                <a:cubicBezTo>
                  <a:pt x="7594153" y="3516"/>
                  <a:pt x="7607590" y="0"/>
                  <a:pt x="7621848" y="0"/>
                </a:cubicBezTo>
                <a:close/>
                <a:moveTo>
                  <a:pt x="6779308" y="0"/>
                </a:moveTo>
                <a:cubicBezTo>
                  <a:pt x="6793566" y="0"/>
                  <a:pt x="6807003" y="3516"/>
                  <a:pt x="6818296" y="10682"/>
                </a:cubicBezTo>
                <a:lnTo>
                  <a:pt x="6740320" y="10682"/>
                </a:lnTo>
                <a:cubicBezTo>
                  <a:pt x="6751613" y="3516"/>
                  <a:pt x="6765050" y="0"/>
                  <a:pt x="6779308" y="0"/>
                </a:cubicBezTo>
                <a:close/>
                <a:moveTo>
                  <a:pt x="5936768" y="0"/>
                </a:moveTo>
                <a:cubicBezTo>
                  <a:pt x="5951026" y="0"/>
                  <a:pt x="5964463" y="3516"/>
                  <a:pt x="5975757" y="10682"/>
                </a:cubicBezTo>
                <a:lnTo>
                  <a:pt x="5897780" y="10682"/>
                </a:lnTo>
                <a:cubicBezTo>
                  <a:pt x="5909073" y="3516"/>
                  <a:pt x="5922510" y="0"/>
                  <a:pt x="5936768" y="0"/>
                </a:cubicBezTo>
                <a:close/>
                <a:moveTo>
                  <a:pt x="5094228" y="0"/>
                </a:moveTo>
                <a:cubicBezTo>
                  <a:pt x="5108486" y="0"/>
                  <a:pt x="5121923" y="3516"/>
                  <a:pt x="5133217" y="10682"/>
                </a:cubicBezTo>
                <a:lnTo>
                  <a:pt x="5055240" y="10682"/>
                </a:lnTo>
                <a:cubicBezTo>
                  <a:pt x="5066533" y="3516"/>
                  <a:pt x="5079970" y="0"/>
                  <a:pt x="5094228" y="0"/>
                </a:cubicBezTo>
                <a:close/>
                <a:moveTo>
                  <a:pt x="4251688" y="0"/>
                </a:moveTo>
                <a:cubicBezTo>
                  <a:pt x="4265946" y="0"/>
                  <a:pt x="4279383" y="3516"/>
                  <a:pt x="4290676" y="10682"/>
                </a:cubicBezTo>
                <a:lnTo>
                  <a:pt x="4212700" y="10682"/>
                </a:lnTo>
                <a:cubicBezTo>
                  <a:pt x="4223993" y="3516"/>
                  <a:pt x="4237430" y="0"/>
                  <a:pt x="4251688" y="0"/>
                </a:cubicBezTo>
                <a:close/>
                <a:moveTo>
                  <a:pt x="3409148" y="0"/>
                </a:moveTo>
                <a:cubicBezTo>
                  <a:pt x="3423406" y="0"/>
                  <a:pt x="3436843" y="3516"/>
                  <a:pt x="3448136" y="10682"/>
                </a:cubicBezTo>
                <a:lnTo>
                  <a:pt x="3370160" y="10682"/>
                </a:lnTo>
                <a:cubicBezTo>
                  <a:pt x="3381453" y="3516"/>
                  <a:pt x="3394890" y="0"/>
                  <a:pt x="3409148" y="0"/>
                </a:cubicBezTo>
                <a:close/>
                <a:moveTo>
                  <a:pt x="2566608" y="0"/>
                </a:moveTo>
                <a:cubicBezTo>
                  <a:pt x="2580866" y="0"/>
                  <a:pt x="2594303" y="3516"/>
                  <a:pt x="2605596" y="10682"/>
                </a:cubicBezTo>
                <a:lnTo>
                  <a:pt x="2527620" y="10682"/>
                </a:lnTo>
                <a:cubicBezTo>
                  <a:pt x="2538913" y="3516"/>
                  <a:pt x="2552350" y="0"/>
                  <a:pt x="2566608" y="0"/>
                </a:cubicBezTo>
                <a:close/>
                <a:moveTo>
                  <a:pt x="1724068" y="0"/>
                </a:moveTo>
                <a:cubicBezTo>
                  <a:pt x="1738326" y="0"/>
                  <a:pt x="1751763" y="3516"/>
                  <a:pt x="1763056" y="10682"/>
                </a:cubicBezTo>
                <a:lnTo>
                  <a:pt x="1685080" y="10682"/>
                </a:lnTo>
                <a:cubicBezTo>
                  <a:pt x="1696373" y="3516"/>
                  <a:pt x="1709810" y="0"/>
                  <a:pt x="1724068" y="0"/>
                </a:cubicBezTo>
                <a:close/>
                <a:moveTo>
                  <a:pt x="881528" y="0"/>
                </a:moveTo>
                <a:cubicBezTo>
                  <a:pt x="895786" y="0"/>
                  <a:pt x="909223" y="3516"/>
                  <a:pt x="920516" y="10682"/>
                </a:cubicBezTo>
                <a:lnTo>
                  <a:pt x="842540" y="10682"/>
                </a:lnTo>
                <a:cubicBezTo>
                  <a:pt x="853833" y="3516"/>
                  <a:pt x="867270" y="0"/>
                  <a:pt x="881528" y="0"/>
                </a:cubicBezTo>
                <a:close/>
                <a:moveTo>
                  <a:pt x="38988" y="0"/>
                </a:moveTo>
                <a:cubicBezTo>
                  <a:pt x="53246" y="0"/>
                  <a:pt x="66683" y="3516"/>
                  <a:pt x="77976" y="10682"/>
                </a:cubicBezTo>
                <a:lnTo>
                  <a:pt x="0" y="10682"/>
                </a:lnTo>
                <a:cubicBezTo>
                  <a:pt x="11293" y="3516"/>
                  <a:pt x="24730" y="0"/>
                  <a:pt x="38988" y="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0" name="Oval 299"/>
          <p:cNvSpPr/>
          <p:nvPr/>
        </p:nvSpPr>
        <p:spPr>
          <a:xfrm>
            <a:off x="9494000" y="867219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01" name="Oval 300"/>
          <p:cNvSpPr/>
          <p:nvPr/>
        </p:nvSpPr>
        <p:spPr>
          <a:xfrm>
            <a:off x="503280" y="867219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02" name="Oval 301"/>
          <p:cNvSpPr/>
          <p:nvPr/>
        </p:nvSpPr>
        <p:spPr>
          <a:xfrm>
            <a:off x="1627120" y="867219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03" name="Oval 302"/>
          <p:cNvSpPr/>
          <p:nvPr/>
        </p:nvSpPr>
        <p:spPr>
          <a:xfrm>
            <a:off x="2750960" y="867219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04" name="Oval 303"/>
          <p:cNvSpPr/>
          <p:nvPr/>
        </p:nvSpPr>
        <p:spPr>
          <a:xfrm>
            <a:off x="3874799" y="867219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05" name="Oval 304"/>
          <p:cNvSpPr/>
          <p:nvPr/>
        </p:nvSpPr>
        <p:spPr>
          <a:xfrm>
            <a:off x="4998640" y="867219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06" name="Oval 305"/>
          <p:cNvSpPr/>
          <p:nvPr/>
        </p:nvSpPr>
        <p:spPr>
          <a:xfrm>
            <a:off x="6122480" y="867219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07" name="Oval 306"/>
          <p:cNvSpPr/>
          <p:nvPr/>
        </p:nvSpPr>
        <p:spPr>
          <a:xfrm>
            <a:off x="7246320" y="867219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08" name="Oval 307"/>
          <p:cNvSpPr/>
          <p:nvPr/>
        </p:nvSpPr>
        <p:spPr>
          <a:xfrm>
            <a:off x="8370160" y="867219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09" name="Oval 308"/>
          <p:cNvSpPr/>
          <p:nvPr/>
        </p:nvSpPr>
        <p:spPr>
          <a:xfrm>
            <a:off x="11741680" y="867219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10" name="Oval 309"/>
          <p:cNvSpPr/>
          <p:nvPr/>
        </p:nvSpPr>
        <p:spPr>
          <a:xfrm>
            <a:off x="10617840" y="867219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11" name="Oval 310"/>
          <p:cNvSpPr/>
          <p:nvPr/>
        </p:nvSpPr>
        <p:spPr>
          <a:xfrm>
            <a:off x="9494000" y="2871362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12" name="Oval 311"/>
          <p:cNvSpPr/>
          <p:nvPr/>
        </p:nvSpPr>
        <p:spPr>
          <a:xfrm>
            <a:off x="503280" y="2871362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13" name="Oval 312"/>
          <p:cNvSpPr/>
          <p:nvPr/>
        </p:nvSpPr>
        <p:spPr>
          <a:xfrm>
            <a:off x="1627120" y="2871362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14" name="Oval 313"/>
          <p:cNvSpPr/>
          <p:nvPr/>
        </p:nvSpPr>
        <p:spPr>
          <a:xfrm>
            <a:off x="2750960" y="2871362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15" name="Oval 314"/>
          <p:cNvSpPr/>
          <p:nvPr/>
        </p:nvSpPr>
        <p:spPr>
          <a:xfrm>
            <a:off x="3874799" y="2871362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16" name="Oval 315"/>
          <p:cNvSpPr/>
          <p:nvPr/>
        </p:nvSpPr>
        <p:spPr>
          <a:xfrm>
            <a:off x="4998640" y="2871362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17" name="Oval 316"/>
          <p:cNvSpPr/>
          <p:nvPr/>
        </p:nvSpPr>
        <p:spPr>
          <a:xfrm>
            <a:off x="6122480" y="2871362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18" name="Oval 317"/>
          <p:cNvSpPr/>
          <p:nvPr/>
        </p:nvSpPr>
        <p:spPr>
          <a:xfrm>
            <a:off x="7246320" y="2871362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19" name="Oval 318"/>
          <p:cNvSpPr/>
          <p:nvPr/>
        </p:nvSpPr>
        <p:spPr>
          <a:xfrm>
            <a:off x="8370160" y="2871362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20" name="Oval 319"/>
          <p:cNvSpPr/>
          <p:nvPr/>
        </p:nvSpPr>
        <p:spPr>
          <a:xfrm>
            <a:off x="11741680" y="2871362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21" name="Oval 320"/>
          <p:cNvSpPr/>
          <p:nvPr/>
        </p:nvSpPr>
        <p:spPr>
          <a:xfrm>
            <a:off x="10617840" y="2871362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22" name="Oval 321"/>
          <p:cNvSpPr/>
          <p:nvPr/>
        </p:nvSpPr>
        <p:spPr>
          <a:xfrm>
            <a:off x="9494000" y="4868629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23" name="Oval 322"/>
          <p:cNvSpPr/>
          <p:nvPr/>
        </p:nvSpPr>
        <p:spPr>
          <a:xfrm>
            <a:off x="503280" y="4868629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24" name="Oval 323"/>
          <p:cNvSpPr/>
          <p:nvPr/>
        </p:nvSpPr>
        <p:spPr>
          <a:xfrm>
            <a:off x="1627120" y="4868629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25" name="Oval 324"/>
          <p:cNvSpPr/>
          <p:nvPr/>
        </p:nvSpPr>
        <p:spPr>
          <a:xfrm>
            <a:off x="2750960" y="4868629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26" name="Oval 325"/>
          <p:cNvSpPr/>
          <p:nvPr/>
        </p:nvSpPr>
        <p:spPr>
          <a:xfrm>
            <a:off x="3874799" y="4868629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27" name="Oval 326"/>
          <p:cNvSpPr/>
          <p:nvPr/>
        </p:nvSpPr>
        <p:spPr>
          <a:xfrm>
            <a:off x="4998640" y="4868629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28" name="Oval 327"/>
          <p:cNvSpPr/>
          <p:nvPr/>
        </p:nvSpPr>
        <p:spPr>
          <a:xfrm>
            <a:off x="6122480" y="4868629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29" name="Oval 328"/>
          <p:cNvSpPr/>
          <p:nvPr/>
        </p:nvSpPr>
        <p:spPr>
          <a:xfrm>
            <a:off x="7246320" y="4868629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30" name="Oval 329"/>
          <p:cNvSpPr/>
          <p:nvPr/>
        </p:nvSpPr>
        <p:spPr>
          <a:xfrm>
            <a:off x="8370160" y="4868629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31" name="Oval 330"/>
          <p:cNvSpPr/>
          <p:nvPr/>
        </p:nvSpPr>
        <p:spPr>
          <a:xfrm>
            <a:off x="11741680" y="4868629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32" name="Oval 331"/>
          <p:cNvSpPr/>
          <p:nvPr/>
        </p:nvSpPr>
        <p:spPr>
          <a:xfrm>
            <a:off x="10617840" y="4868629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33" name="Oval 332"/>
          <p:cNvSpPr/>
          <p:nvPr/>
        </p:nvSpPr>
        <p:spPr>
          <a:xfrm>
            <a:off x="9494000" y="6880299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34" name="Oval 333"/>
          <p:cNvSpPr/>
          <p:nvPr/>
        </p:nvSpPr>
        <p:spPr>
          <a:xfrm>
            <a:off x="503280" y="6880299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35" name="Oval 334"/>
          <p:cNvSpPr/>
          <p:nvPr/>
        </p:nvSpPr>
        <p:spPr>
          <a:xfrm>
            <a:off x="1627120" y="6880299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36" name="Oval 335"/>
          <p:cNvSpPr/>
          <p:nvPr/>
        </p:nvSpPr>
        <p:spPr>
          <a:xfrm>
            <a:off x="2750960" y="6880299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37" name="Oval 336"/>
          <p:cNvSpPr/>
          <p:nvPr/>
        </p:nvSpPr>
        <p:spPr>
          <a:xfrm>
            <a:off x="3874799" y="6880299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38" name="Oval 337"/>
          <p:cNvSpPr/>
          <p:nvPr/>
        </p:nvSpPr>
        <p:spPr>
          <a:xfrm>
            <a:off x="4998640" y="6880299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39" name="Oval 338"/>
          <p:cNvSpPr/>
          <p:nvPr/>
        </p:nvSpPr>
        <p:spPr>
          <a:xfrm>
            <a:off x="6122480" y="6880299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40" name="Oval 339"/>
          <p:cNvSpPr/>
          <p:nvPr/>
        </p:nvSpPr>
        <p:spPr>
          <a:xfrm>
            <a:off x="7246320" y="6880299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41" name="Oval 340"/>
          <p:cNvSpPr/>
          <p:nvPr/>
        </p:nvSpPr>
        <p:spPr>
          <a:xfrm>
            <a:off x="8370160" y="6880299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42" name="Oval 341"/>
          <p:cNvSpPr/>
          <p:nvPr/>
        </p:nvSpPr>
        <p:spPr>
          <a:xfrm>
            <a:off x="11741680" y="6880299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43" name="Oval 342"/>
          <p:cNvSpPr/>
          <p:nvPr/>
        </p:nvSpPr>
        <p:spPr>
          <a:xfrm>
            <a:off x="10617840" y="6880299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44" name="Oval 343"/>
          <p:cNvSpPr/>
          <p:nvPr/>
        </p:nvSpPr>
        <p:spPr>
          <a:xfrm>
            <a:off x="9494000" y="8881316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45" name="Oval 344"/>
          <p:cNvSpPr/>
          <p:nvPr/>
        </p:nvSpPr>
        <p:spPr>
          <a:xfrm>
            <a:off x="503280" y="8881316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46" name="Oval 345"/>
          <p:cNvSpPr/>
          <p:nvPr/>
        </p:nvSpPr>
        <p:spPr>
          <a:xfrm>
            <a:off x="1627120" y="8881316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47" name="Oval 346"/>
          <p:cNvSpPr/>
          <p:nvPr/>
        </p:nvSpPr>
        <p:spPr>
          <a:xfrm>
            <a:off x="2750960" y="8881316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48" name="Oval 347"/>
          <p:cNvSpPr/>
          <p:nvPr/>
        </p:nvSpPr>
        <p:spPr>
          <a:xfrm>
            <a:off x="3874799" y="8881316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49" name="Oval 348"/>
          <p:cNvSpPr/>
          <p:nvPr/>
        </p:nvSpPr>
        <p:spPr>
          <a:xfrm>
            <a:off x="4998640" y="8881316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50" name="Oval 349"/>
          <p:cNvSpPr/>
          <p:nvPr/>
        </p:nvSpPr>
        <p:spPr>
          <a:xfrm>
            <a:off x="6122480" y="8881316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51" name="Oval 350"/>
          <p:cNvSpPr/>
          <p:nvPr/>
        </p:nvSpPr>
        <p:spPr>
          <a:xfrm>
            <a:off x="7246320" y="8881316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52" name="Oval 351"/>
          <p:cNvSpPr/>
          <p:nvPr/>
        </p:nvSpPr>
        <p:spPr>
          <a:xfrm>
            <a:off x="8370160" y="8881316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53" name="Oval 352"/>
          <p:cNvSpPr/>
          <p:nvPr/>
        </p:nvSpPr>
        <p:spPr>
          <a:xfrm>
            <a:off x="11741680" y="8881316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354" name="Oval 353"/>
          <p:cNvSpPr/>
          <p:nvPr/>
        </p:nvSpPr>
        <p:spPr>
          <a:xfrm>
            <a:off x="10617840" y="8881316"/>
            <a:ext cx="133353" cy="237070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757362"/>
            <a:ext cx="7772400" cy="3467947"/>
          </a:xfrm>
        </p:spPr>
        <p:txBody>
          <a:bodyPr anchor="ctr">
            <a:normAutofit/>
          </a:bodyPr>
          <a:lstStyle>
            <a:lvl1pPr algn="r">
              <a:defRPr sz="5867" b="0" spc="267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11757362"/>
            <a:ext cx="3200400" cy="3467947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133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609585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36416-6FF7-4C33-BC13-47D5A1ADA3DC}" type="datetimeFigureOut">
              <a:rPr lang="it-IT" smtClean="0"/>
              <a:pPr/>
              <a:t>28/01/2020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3762F-E4A0-4DAF-9E93-08A709C26365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12477881"/>
            <a:ext cx="0" cy="2167467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8543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1387179"/>
            <a:ext cx="9720072" cy="3554645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5418667"/>
            <a:ext cx="4754880" cy="953685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5418667"/>
            <a:ext cx="4754880" cy="953685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36416-6FF7-4C33-BC13-47D5A1ADA3DC}" type="datetimeFigureOut">
              <a:rPr lang="it-IT" smtClean="0"/>
              <a:pPr/>
              <a:t>28/01/2020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3762F-E4A0-4DAF-9E93-08A709C2636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5287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1387179"/>
            <a:ext cx="9720072" cy="3554645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5166545"/>
            <a:ext cx="4754880" cy="195072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933" b="0" cap="none" baseline="0">
                <a:solidFill>
                  <a:schemeClr val="accent3"/>
                </a:solidFill>
                <a:latin typeface="+mn-lt"/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7034757"/>
            <a:ext cx="4754880" cy="792076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5166545"/>
            <a:ext cx="4754880" cy="195072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933" b="0" kern="1200" cap="none" baseline="0" dirty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marL="0" lvl="0" indent="0" algn="l" defTabSz="1219170" rtl="0" eaLnBrk="1" latinLnBrk="0" hangingPunct="1">
              <a:lnSpc>
                <a:spcPct val="90000"/>
              </a:lnSpc>
              <a:spcBef>
                <a:spcPts val="240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7034757"/>
            <a:ext cx="4754880" cy="792076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36416-6FF7-4C33-BC13-47D5A1ADA3DC}" type="datetimeFigureOut">
              <a:rPr lang="it-IT" smtClean="0"/>
              <a:pPr/>
              <a:t>28/01/2020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3762F-E4A0-4DAF-9E93-08A709C2636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2933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36416-6FF7-4C33-BC13-47D5A1ADA3DC}" type="datetimeFigureOut">
              <a:rPr lang="it-IT" smtClean="0"/>
              <a:pPr/>
              <a:t>28/01/2020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3762F-E4A0-4DAF-9E93-08A709C2636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5272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36416-6FF7-4C33-BC13-47D5A1ADA3DC}" type="datetimeFigureOut">
              <a:rPr lang="it-IT" smtClean="0"/>
              <a:pPr/>
              <a:t>28/01/2020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3762F-E4A0-4DAF-9E93-08A709C2636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5489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1117651"/>
            <a:ext cx="4389120" cy="4118187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1950720"/>
            <a:ext cx="5678424" cy="12289536"/>
          </a:xfrm>
        </p:spPr>
        <p:txBody>
          <a:bodyPr>
            <a:normAutofit/>
          </a:bodyPr>
          <a:lstStyle>
            <a:lvl1pPr>
              <a:defRPr sz="2667"/>
            </a:lvl1pPr>
            <a:lvl2pPr>
              <a:defRPr sz="2133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5351125"/>
            <a:ext cx="4389120" cy="8918030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800"/>
              </a:spcBef>
              <a:buNone/>
              <a:defRPr sz="2133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36416-6FF7-4C33-BC13-47D5A1ADA3DC}" type="datetimeFigureOut">
              <a:rPr lang="it-IT" smtClean="0"/>
              <a:pPr/>
              <a:t>28/01/2020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3762F-E4A0-4DAF-9E93-08A709C2636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2627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757364"/>
            <a:ext cx="7772400" cy="3467947"/>
          </a:xfrm>
        </p:spPr>
        <p:txBody>
          <a:bodyPr anchor="ctr">
            <a:normAutofit/>
          </a:bodyPr>
          <a:lstStyle>
            <a:lvl1pPr algn="r">
              <a:defRPr sz="5867" spc="267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2"/>
            <a:ext cx="12188952" cy="10837333"/>
          </a:xfrm>
          <a:solidFill>
            <a:schemeClr val="accent3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11757364"/>
            <a:ext cx="3200400" cy="3467947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133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36416-6FF7-4C33-BC13-47D5A1ADA3DC}" type="datetimeFigureOut">
              <a:rPr lang="it-IT" smtClean="0"/>
              <a:pPr/>
              <a:t>28/01/2020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3762F-E4A0-4DAF-9E93-08A709C26365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3" y="12477881"/>
            <a:ext cx="0" cy="2167467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0504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1387179"/>
            <a:ext cx="9720072" cy="35546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5418667"/>
            <a:ext cx="9720072" cy="953685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15337965"/>
            <a:ext cx="2154143" cy="650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33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C836416-6FF7-4C33-BC13-47D5A1ADA3DC}" type="datetimeFigureOut">
              <a:rPr lang="it-IT" smtClean="0"/>
              <a:pPr/>
              <a:t>28/01/2020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15337965"/>
            <a:ext cx="5901459" cy="650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33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15337965"/>
            <a:ext cx="973667" cy="650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33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703762F-E4A0-4DAF-9E93-08A709C26365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1958694"/>
            <a:ext cx="0" cy="2167467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5742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2" r:id="rId3"/>
    <p:sldLayoutId id="2147483803" r:id="rId4"/>
    <p:sldLayoutId id="2147483804" r:id="rId5"/>
    <p:sldLayoutId id="2147483805" r:id="rId6"/>
    <p:sldLayoutId id="2147483806" r:id="rId7"/>
    <p:sldLayoutId id="2147483807" r:id="rId8"/>
    <p:sldLayoutId id="2147483808" r:id="rId9"/>
    <p:sldLayoutId id="2147483809" r:id="rId10"/>
    <p:sldLayoutId id="2147483810" r:id="rId11"/>
  </p:sldLayoutIdLst>
  <p:txStyles>
    <p:titleStyle>
      <a:lvl1pPr algn="l" defTabSz="1219170" rtl="0" eaLnBrk="1" latinLnBrk="0" hangingPunct="1">
        <a:lnSpc>
          <a:spcPct val="80000"/>
        </a:lnSpc>
        <a:spcBef>
          <a:spcPct val="0"/>
        </a:spcBef>
        <a:buNone/>
        <a:defRPr sz="5867" kern="1200" cap="all" spc="133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121917" indent="-121917" algn="l" defTabSz="1219170" rtl="0" eaLnBrk="1" latinLnBrk="0" hangingPunct="1">
        <a:lnSpc>
          <a:spcPct val="90000"/>
        </a:lnSpc>
        <a:spcBef>
          <a:spcPts val="1600"/>
        </a:spcBef>
        <a:spcAft>
          <a:spcPts val="267"/>
        </a:spcAft>
        <a:buClr>
          <a:schemeClr val="accent3"/>
        </a:buClr>
        <a:buSzPct val="100000"/>
        <a:buFont typeface="Tw Cen MT" panose="020B0602020104020603" pitchFamily="34" charset="0"/>
        <a:buChar char=" "/>
        <a:defRPr sz="2667" kern="1200">
          <a:solidFill>
            <a:schemeClr val="tx1"/>
          </a:solidFill>
          <a:latin typeface="+mn-lt"/>
          <a:ea typeface="+mn-ea"/>
          <a:cs typeface="+mn-cs"/>
        </a:defRPr>
      </a:lvl1pPr>
      <a:lvl2pPr marL="353559" indent="-182875" algn="l" defTabSz="1219170" rtl="0" eaLnBrk="1" latinLnBrk="0" hangingPunct="1">
        <a:lnSpc>
          <a:spcPct val="90000"/>
        </a:lnSpc>
        <a:spcBef>
          <a:spcPts val="267"/>
        </a:spcBef>
        <a:spcAft>
          <a:spcPts val="533"/>
        </a:spcAft>
        <a:buClr>
          <a:schemeClr val="accent3"/>
        </a:buClr>
        <a:buFont typeface="Wingdings 3" pitchFamily="18" charset="2"/>
        <a:buChar char=""/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597393" indent="-182875" algn="l" defTabSz="1219170" rtl="0" eaLnBrk="1" latinLnBrk="0" hangingPunct="1">
        <a:lnSpc>
          <a:spcPct val="90000"/>
        </a:lnSpc>
        <a:spcBef>
          <a:spcPts val="267"/>
        </a:spcBef>
        <a:spcAft>
          <a:spcPts val="533"/>
        </a:spcAft>
        <a:buClr>
          <a:schemeClr val="accent3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792460" indent="-182875" algn="l" defTabSz="1219170" rtl="0" eaLnBrk="1" latinLnBrk="0" hangingPunct="1">
        <a:lnSpc>
          <a:spcPct val="90000"/>
        </a:lnSpc>
        <a:spcBef>
          <a:spcPts val="267"/>
        </a:spcBef>
        <a:spcAft>
          <a:spcPts val="533"/>
        </a:spcAft>
        <a:buClr>
          <a:schemeClr val="accent3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36294" indent="-182875" algn="l" defTabSz="1219170" rtl="0" eaLnBrk="1" latinLnBrk="0" hangingPunct="1">
        <a:lnSpc>
          <a:spcPct val="90000"/>
        </a:lnSpc>
        <a:spcBef>
          <a:spcPts val="267"/>
        </a:spcBef>
        <a:spcAft>
          <a:spcPts val="533"/>
        </a:spcAft>
        <a:buClr>
          <a:schemeClr val="accent3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19170" indent="-182875" algn="l" defTabSz="1219170" rtl="0" eaLnBrk="1" latinLnBrk="0" hangingPunct="1">
        <a:lnSpc>
          <a:spcPct val="90000"/>
        </a:lnSpc>
        <a:spcBef>
          <a:spcPts val="267"/>
        </a:spcBef>
        <a:spcAft>
          <a:spcPts val="533"/>
        </a:spcAft>
        <a:buClr>
          <a:schemeClr val="accent3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14237" indent="-182875" algn="l" defTabSz="1219170" rtl="0" eaLnBrk="1" latinLnBrk="0" hangingPunct="1">
        <a:lnSpc>
          <a:spcPct val="90000"/>
        </a:lnSpc>
        <a:spcBef>
          <a:spcPts val="267"/>
        </a:spcBef>
        <a:spcAft>
          <a:spcPts val="533"/>
        </a:spcAft>
        <a:buClr>
          <a:schemeClr val="accent3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1495" indent="-182875" algn="l" defTabSz="1219170" rtl="0" eaLnBrk="1" latinLnBrk="0" hangingPunct="1">
        <a:lnSpc>
          <a:spcPct val="90000"/>
        </a:lnSpc>
        <a:spcBef>
          <a:spcPts val="267"/>
        </a:spcBef>
        <a:spcAft>
          <a:spcPts val="533"/>
        </a:spcAft>
        <a:buClr>
          <a:schemeClr val="accent3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16563" indent="-182875" algn="l" defTabSz="1219170" rtl="0" eaLnBrk="1" latinLnBrk="0" hangingPunct="1">
        <a:lnSpc>
          <a:spcPct val="90000"/>
        </a:lnSpc>
        <a:spcBef>
          <a:spcPts val="267"/>
        </a:spcBef>
        <a:spcAft>
          <a:spcPts val="533"/>
        </a:spcAft>
        <a:buClr>
          <a:schemeClr val="accent3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CustomShape 1"/>
          <p:cNvSpPr/>
          <p:nvPr/>
        </p:nvSpPr>
        <p:spPr>
          <a:xfrm>
            <a:off x="0" y="-64052"/>
            <a:ext cx="12299142" cy="1632005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endParaRPr lang="it-IT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it-IT" sz="3200" b="1" i="1" strike="noStrike" spc="-1" dirty="0">
              <a:solidFill>
                <a:schemeClr val="tx2">
                  <a:lumMod val="75000"/>
                </a:schemeClr>
              </a:solidFill>
              <a:uFill>
                <a:solidFill>
                  <a:srgbClr val="FFFFFF"/>
                </a:solidFill>
              </a:u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it-IT" b="1" dirty="0"/>
              <a:t>                  </a:t>
            </a:r>
          </a:p>
          <a:p>
            <a:pPr algn="ctr">
              <a:lnSpc>
                <a:spcPct val="100000"/>
              </a:lnSpc>
            </a:pPr>
            <a:endParaRPr lang="it-IT" b="1" dirty="0"/>
          </a:p>
          <a:p>
            <a:pPr algn="ctr">
              <a:lnSpc>
                <a:spcPct val="100000"/>
              </a:lnSpc>
            </a:pPr>
            <a:endParaRPr lang="it-IT" sz="32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it-IT" sz="3200" dirty="0">
              <a:effectLst>
                <a:outerShdw blurRad="38100" dist="19050" dir="2700000" algn="tl">
                  <a:schemeClr val="dk1">
                    <a:alpha val="40000"/>
                  </a:schemeClr>
                </a:outerShdw>
              </a:effectLst>
              <a:cs typeface="Calibri" panose="020F0502020204030204" pitchFamily="34" charset="0"/>
            </a:endParaRPr>
          </a:p>
          <a:p>
            <a:pPr algn="ctr"/>
            <a:endParaRPr lang="it-IT" sz="3200" dirty="0">
              <a:effectLst>
                <a:outerShdw blurRad="38100" dist="19050" dir="2700000" algn="tl">
                  <a:schemeClr val="dk1">
                    <a:alpha val="40000"/>
                  </a:schemeClr>
                </a:outerShdw>
              </a:effectLst>
              <a:cs typeface="Calibri" panose="020F0502020204030204" pitchFamily="34" charset="0"/>
            </a:endParaRPr>
          </a:p>
          <a:p>
            <a:pPr algn="ctr"/>
            <a:endParaRPr lang="it-IT" sz="3200" dirty="0">
              <a:effectLst>
                <a:outerShdw blurRad="38100" dist="19050" dir="2700000" algn="tl">
                  <a:schemeClr val="dk1">
                    <a:alpha val="40000"/>
                  </a:schemeClr>
                </a:outerShdw>
              </a:effectLst>
              <a:cs typeface="Calibri" panose="020F0502020204030204" pitchFamily="34" charset="0"/>
            </a:endParaRPr>
          </a:p>
          <a:p>
            <a:pPr algn="ctr"/>
            <a:endParaRPr lang="it-IT" sz="3200" dirty="0">
              <a:effectLst>
                <a:outerShdw blurRad="38100" dist="19050" dir="2700000" algn="tl">
                  <a:schemeClr val="dk1">
                    <a:alpha val="40000"/>
                  </a:schemeClr>
                </a:outerShdw>
              </a:effectLst>
              <a:cs typeface="Calibri" panose="020F0502020204030204" pitchFamily="34" charset="0"/>
            </a:endParaRPr>
          </a:p>
          <a:p>
            <a:pPr algn="ctr"/>
            <a:endParaRPr lang="it-IT" sz="3200" dirty="0">
              <a:effectLst>
                <a:outerShdw blurRad="38100" dist="19050" dir="2700000" algn="tl">
                  <a:schemeClr val="dk1">
                    <a:alpha val="40000"/>
                  </a:schemeClr>
                </a:outerShdw>
              </a:effectLst>
              <a:cs typeface="Calibri" panose="020F0502020204030204" pitchFamily="34" charset="0"/>
            </a:endParaRPr>
          </a:p>
          <a:p>
            <a:pPr algn="ctr"/>
            <a:endParaRPr lang="it-IT" sz="3200" dirty="0">
              <a:effectLst>
                <a:outerShdw blurRad="38100" dist="19050" dir="2700000" algn="tl">
                  <a:schemeClr val="dk1">
                    <a:alpha val="40000"/>
                  </a:schemeClr>
                </a:outerShdw>
              </a:effectLst>
              <a:cs typeface="Calibri" panose="020F0502020204030204" pitchFamily="34" charset="0"/>
            </a:endParaRPr>
          </a:p>
          <a:p>
            <a:pPr algn="ctr"/>
            <a:endParaRPr lang="it-IT" sz="3200" dirty="0">
              <a:effectLst>
                <a:outerShdw blurRad="38100" dist="19050" dir="2700000" algn="tl">
                  <a:schemeClr val="dk1">
                    <a:alpha val="40000"/>
                  </a:schemeClr>
                </a:outerShdw>
              </a:effectLst>
              <a:cs typeface="Calibri" panose="020F0502020204030204" pitchFamily="34" charset="0"/>
            </a:endParaRPr>
          </a:p>
          <a:p>
            <a:pPr algn="ctr"/>
            <a:endParaRPr lang="it-IT" sz="3200" dirty="0">
              <a:effectLst>
                <a:outerShdw blurRad="38100" dist="19050" dir="2700000" algn="tl">
                  <a:schemeClr val="dk1">
                    <a:alpha val="40000"/>
                  </a:schemeClr>
                </a:outerShdw>
              </a:effectLst>
              <a:cs typeface="Calibri" panose="020F0502020204030204" pitchFamily="34" charset="0"/>
            </a:endParaRPr>
          </a:p>
          <a:p>
            <a:pPr algn="ctr"/>
            <a:r>
              <a:rPr lang="it-IT" sz="3200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cs typeface="Calibri" panose="020F0502020204030204" pitchFamily="34" charset="0"/>
              </a:rPr>
              <a:t>PRESENTAZIONE PROGETTO</a:t>
            </a:r>
          </a:p>
          <a:p>
            <a:pPr algn="ctr"/>
            <a:r>
              <a:rPr lang="it-IT" sz="3200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cs typeface="Calibri" panose="020F0502020204030204" pitchFamily="34" charset="0"/>
              </a:rPr>
              <a:t>“LE PAROLE A SCUOLA ALLA RICERCA DI UNA ALLEANZA PERDUTA  </a:t>
            </a:r>
            <a:endParaRPr lang="it-IT" sz="3200" dirty="0">
              <a:cs typeface="Calibri" panose="020F0502020204030204" pitchFamily="34" charset="0"/>
            </a:endParaRPr>
          </a:p>
          <a:p>
            <a:pPr algn="ctr"/>
            <a:r>
              <a:rPr lang="it-IT" sz="3600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cs typeface="Calibri" panose="020F0502020204030204" pitchFamily="34" charset="0"/>
              </a:rPr>
              <a:t> </a:t>
            </a:r>
            <a:r>
              <a:rPr lang="it-IT" sz="3200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cs typeface="Calibri" panose="020F0502020204030204" pitchFamily="34" charset="0"/>
              </a:rPr>
              <a:t>Lavorare sui confini per una nuova cittadinanza</a:t>
            </a:r>
            <a:r>
              <a:rPr lang="it-IT" sz="3200" i="1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cs typeface="Calibri" panose="020F0502020204030204" pitchFamily="34" charset="0"/>
              </a:rPr>
              <a:t>”</a:t>
            </a:r>
            <a:endParaRPr lang="it-IT" sz="3200" dirty="0">
              <a:cs typeface="Calibri" panose="020F0502020204030204" pitchFamily="34" charset="0"/>
            </a:endParaRPr>
          </a:p>
          <a:p>
            <a:pPr algn="ctr"/>
            <a:endParaRPr lang="it-IT" sz="3200" dirty="0">
              <a:effectLst>
                <a:outerShdw blurRad="38100" dist="19050" dir="2700000" algn="tl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it-IT" sz="2400" b="1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3 febbraio 2020 ore 16,30/19,00</a:t>
            </a:r>
          </a:p>
          <a:p>
            <a:pPr algn="ctr"/>
            <a:r>
              <a:rPr lang="it-IT" sz="2400" b="1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</a:rPr>
              <a:t>IIS FEDERICO CAFFE’ – ROMA</a:t>
            </a:r>
          </a:p>
          <a:p>
            <a:pPr algn="ctr"/>
            <a:r>
              <a:rPr lang="it-IT" sz="2400" b="1" dirty="0"/>
              <a:t>Viale di Villa </a:t>
            </a:r>
            <a:r>
              <a:rPr lang="it-IT" sz="2400" b="1" dirty="0" err="1"/>
              <a:t>Pamphili</a:t>
            </a:r>
            <a:r>
              <a:rPr lang="it-IT" sz="2400" b="1" dirty="0"/>
              <a:t>, 86  </a:t>
            </a:r>
            <a:endParaRPr lang="it-IT" sz="2400" b="1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</a:pPr>
            <a:endParaRPr lang="it-IT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it-IT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it-IT" sz="2400" b="1" dirty="0"/>
              <a:t>	</a:t>
            </a:r>
            <a:r>
              <a:rPr lang="it-IT" sz="2000" b="1" dirty="0"/>
              <a:t>SALUTI:  </a:t>
            </a:r>
            <a:r>
              <a:rPr lang="it-IT" sz="2000" dirty="0"/>
              <a:t>Marina Pacetti – Dirigente IIS Capo fila del progetto «Federico Caffè»</a:t>
            </a:r>
          </a:p>
          <a:p>
            <a:r>
              <a:rPr lang="it-IT" sz="2000" dirty="0"/>
              <a:t>  	</a:t>
            </a:r>
            <a:r>
              <a:rPr lang="it-IT" sz="2000" b="1" dirty="0"/>
              <a:t>INTRODUZIONE: </a:t>
            </a:r>
            <a:r>
              <a:rPr lang="it-IT" sz="2000" dirty="0"/>
              <a:t>Angela </a:t>
            </a:r>
            <a:r>
              <a:rPr lang="it-IT" sz="2000" dirty="0" err="1"/>
              <a:t>Nava</a:t>
            </a:r>
            <a:r>
              <a:rPr lang="it-IT" sz="2000" dirty="0"/>
              <a:t> </a:t>
            </a:r>
            <a:r>
              <a:rPr lang="it-IT" sz="2000" dirty="0" err="1"/>
              <a:t>Mambretti</a:t>
            </a:r>
            <a:r>
              <a:rPr lang="it-IT" sz="2000" dirty="0"/>
              <a:t> - Presidente CGD Nazionale</a:t>
            </a:r>
          </a:p>
          <a:p>
            <a:r>
              <a:rPr lang="it-IT" sz="2000" dirty="0"/>
              <a:t>  	</a:t>
            </a:r>
            <a:r>
              <a:rPr lang="it-IT" sz="2000" b="1" dirty="0"/>
              <a:t>PRESENTAZIONE PROGETTO: </a:t>
            </a:r>
            <a:r>
              <a:rPr lang="it-IT" sz="2000" dirty="0"/>
              <a:t>Mario Russo – Psicologo formatore</a:t>
            </a:r>
          </a:p>
          <a:p>
            <a:r>
              <a:rPr lang="it-IT" sz="2000" dirty="0"/>
              <a:t>  	</a:t>
            </a:r>
            <a:r>
              <a:rPr lang="it-IT" sz="2000" b="1" dirty="0"/>
              <a:t>PRESENTAZIONE PIATTAFORMA WEB: </a:t>
            </a:r>
            <a:r>
              <a:rPr lang="it-IT" sz="2000" dirty="0"/>
              <a:t>Laura </a:t>
            </a:r>
            <a:r>
              <a:rPr lang="it-IT" sz="2000" dirty="0" err="1"/>
              <a:t>Casaldi</a:t>
            </a:r>
            <a:r>
              <a:rPr lang="it-IT" sz="2000" dirty="0"/>
              <a:t> – Esperta di Scienze e Tecnologie della Comunicazione</a:t>
            </a:r>
          </a:p>
          <a:p>
            <a:r>
              <a:rPr lang="it-IT" sz="2000" dirty="0"/>
              <a:t>	</a:t>
            </a:r>
            <a:r>
              <a:rPr lang="it-IT" sz="2000" b="1" dirty="0"/>
              <a:t>DAL DIARIO DI CLASSE AI GRUPPI WHATSAPP: </a:t>
            </a:r>
            <a:r>
              <a:rPr lang="it-IT" sz="2000" dirty="0"/>
              <a:t>Gianluca Atzeni – Esperto di comunicazione digitale ed Internet</a:t>
            </a:r>
          </a:p>
          <a:p>
            <a:endParaRPr lang="it-IT" sz="2400" b="1" dirty="0"/>
          </a:p>
          <a:p>
            <a:pPr>
              <a:lnSpc>
                <a:spcPct val="100000"/>
              </a:lnSpc>
            </a:pPr>
            <a:endParaRPr lang="it-IT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CustomShape 2"/>
          <p:cNvSpPr/>
          <p:nvPr/>
        </p:nvSpPr>
        <p:spPr>
          <a:xfrm>
            <a:off x="0" y="14500440"/>
            <a:ext cx="12187440" cy="63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it-IT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endParaRPr lang="it-IT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Rettangolo con angoli arrotondati 2">
            <a:extLst>
              <a:ext uri="{FF2B5EF4-FFF2-40B4-BE49-F238E27FC236}">
                <a16:creationId xmlns:a16="http://schemas.microsoft.com/office/drawing/2014/main" id="{78987D20-7717-4AA8-B8E4-84BA52E1679F}"/>
              </a:ext>
            </a:extLst>
          </p:cNvPr>
          <p:cNvSpPr/>
          <p:nvPr/>
        </p:nvSpPr>
        <p:spPr>
          <a:xfrm>
            <a:off x="174648" y="12923520"/>
            <a:ext cx="11858856" cy="2449829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800" dirty="0">
              <a:solidFill>
                <a:schemeClr val="tx1"/>
              </a:solidFill>
            </a:endParaRPr>
          </a:p>
        </p:txBody>
      </p:sp>
      <p:sp>
        <p:nvSpPr>
          <p:cNvPr id="5" name="Rettangolo con angoli arrotondati 4">
            <a:extLst>
              <a:ext uri="{FF2B5EF4-FFF2-40B4-BE49-F238E27FC236}">
                <a16:creationId xmlns:a16="http://schemas.microsoft.com/office/drawing/2014/main" id="{04A7746A-4F58-49BC-9EB6-FB4D56DA7C5D}"/>
              </a:ext>
            </a:extLst>
          </p:cNvPr>
          <p:cNvSpPr/>
          <p:nvPr/>
        </p:nvSpPr>
        <p:spPr>
          <a:xfrm>
            <a:off x="451104" y="12923520"/>
            <a:ext cx="11378946" cy="244982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t-IT" sz="2000" dirty="0">
                <a:solidFill>
                  <a:schemeClr val="tx1"/>
                </a:solidFill>
              </a:rPr>
              <a:t>Il Progetto, finanziato dal Ministero dell’Istruzione, si svolge in collaborazione con il Dipartimento </a:t>
            </a:r>
            <a:r>
              <a:rPr lang="it-IT" sz="2000" dirty="0" err="1">
                <a:solidFill>
                  <a:schemeClr val="tx1"/>
                </a:solidFill>
              </a:rPr>
              <a:t>Coris</a:t>
            </a:r>
            <a:r>
              <a:rPr lang="it-IT" sz="2000" dirty="0">
                <a:solidFill>
                  <a:schemeClr val="tx1"/>
                </a:solidFill>
              </a:rPr>
              <a:t> della Sapienza Università di Roma; nasce per stimolare insegnanti, genitori e studenti,  a condividere "le parole a scuola", a cogliere opportunità di contesto verso una nuova  cultura dell'orientamento e della comunicazione, per educare ad una cittadinanza attiva. </a:t>
            </a:r>
          </a:p>
          <a:p>
            <a:pPr algn="just"/>
            <a:r>
              <a:rPr lang="it-IT" sz="2000" dirty="0">
                <a:solidFill>
                  <a:schemeClr val="tx1"/>
                </a:solidFill>
              </a:rPr>
              <a:t>Il Coordinamento Genitori Democratici è Ente di formazione per il personale della scuola, accreditato dal MIUR con DM 2013, confermato nel 2016.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DAE575D2-F995-40BB-B940-B491D0E339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381" y="153632"/>
            <a:ext cx="2728711" cy="1253805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B859D929-594E-473F-88B6-473042B8E9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5076" y="-938784"/>
            <a:ext cx="5272087" cy="7472934"/>
          </a:xfrm>
          <a:prstGeom prst="rect">
            <a:avLst/>
          </a:prstGeom>
        </p:spPr>
      </p:pic>
      <p:pic>
        <p:nvPicPr>
          <p:cNvPr id="13" name="Immagine 12">
            <a:extLst>
              <a:ext uri="{FF2B5EF4-FFF2-40B4-BE49-F238E27FC236}">
                <a16:creationId xmlns:a16="http://schemas.microsoft.com/office/drawing/2014/main" id="{C8B6AF8E-1731-4D55-BFBD-6671973ACF9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3431" y="2781837"/>
            <a:ext cx="1844335" cy="1844335"/>
          </a:xfrm>
          <a:prstGeom prst="rect">
            <a:avLst/>
          </a:prstGeom>
        </p:spPr>
      </p:pic>
      <p:pic>
        <p:nvPicPr>
          <p:cNvPr id="12" name="Immagine 11" descr="logo coris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878062" y="158496"/>
            <a:ext cx="2628900" cy="1743075"/>
          </a:xfrm>
          <a:prstGeom prst="rect">
            <a:avLst/>
          </a:prstGeom>
        </p:spPr>
      </p:pic>
      <p:pic>
        <p:nvPicPr>
          <p:cNvPr id="14" name="Immagine 13" descr="Logo Federico Caffè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901521" y="2712265"/>
            <a:ext cx="1979054" cy="1747134"/>
          </a:xfrm>
          <a:prstGeom prst="rect">
            <a:avLst/>
          </a:prstGeom>
        </p:spPr>
      </p:pic>
      <p:pic>
        <p:nvPicPr>
          <p:cNvPr id="17" name="Immagine 16" descr="Logo-Caravillani-piccolo-quadrato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8188629" y="2614410"/>
            <a:ext cx="1973879" cy="2096699"/>
          </a:xfrm>
          <a:prstGeom prst="rect">
            <a:avLst/>
          </a:prstGeom>
        </p:spPr>
      </p:pic>
      <p:sp>
        <p:nvSpPr>
          <p:cNvPr id="15" name="CasellaDiTesto 14"/>
          <p:cNvSpPr txBox="1"/>
          <p:nvPr/>
        </p:nvSpPr>
        <p:spPr>
          <a:xfrm>
            <a:off x="10225825" y="4597758"/>
            <a:ext cx="19661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/>
              <a:t>I.C. PIAZZA FORLANINI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e">
  <a:themeElements>
    <a:clrScheme name="Giallo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Integrale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e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B4028482-F53A-4442-AB14-9B7A43F44F9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639</TotalTime>
  <Words>203</Words>
  <Application>Microsoft Office PowerPoint</Application>
  <PresentationFormat>Personalizzato</PresentationFormat>
  <Paragraphs>34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Arial</vt:lpstr>
      <vt:lpstr>Calibri</vt:lpstr>
      <vt:lpstr>Tw Cen MT</vt:lpstr>
      <vt:lpstr>Tw Cen MT Condensed</vt:lpstr>
      <vt:lpstr>Wingdings 3</vt:lpstr>
      <vt:lpstr>Integrale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Raffaele Nicolussi</dc:creator>
  <cp:lastModifiedBy>Susanna Crostella</cp:lastModifiedBy>
  <cp:revision>78</cp:revision>
  <cp:lastPrinted>2020-01-28T18:22:21Z</cp:lastPrinted>
  <dcterms:created xsi:type="dcterms:W3CDTF">2016-10-14T16:13:26Z</dcterms:created>
  <dcterms:modified xsi:type="dcterms:W3CDTF">2020-01-28T18:27:50Z</dcterms:modified>
  <dc:language>it-IT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Personalizzato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</vt:i4>
  </property>
</Properties>
</file>