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9" r:id="rId1"/>
  </p:sldMasterIdLst>
  <p:sldIdLst>
    <p:sldId id="256" r:id="rId2"/>
  </p:sldIdLst>
  <p:sldSz cx="12192000" cy="16256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1900" y="96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Rectangle 105"/>
          <p:cNvSpPr/>
          <p:nvPr/>
        </p:nvSpPr>
        <p:spPr>
          <a:xfrm rot="2700000">
            <a:off x="9922149" y="4524663"/>
            <a:ext cx="32512" cy="5580539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09" name="Group 408"/>
          <p:cNvGrpSpPr/>
          <p:nvPr/>
        </p:nvGrpSpPr>
        <p:grpSpPr>
          <a:xfrm>
            <a:off x="0" y="996163"/>
            <a:ext cx="12192000" cy="8996734"/>
            <a:chOff x="0" y="420256"/>
            <a:chExt cx="12188952" cy="3795497"/>
          </a:xfrm>
        </p:grpSpPr>
        <p:cxnSp>
          <p:nvCxnSpPr>
            <p:cNvPr id="410" name="Straight Connector 409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Connector 412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Connector 413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0" name="Rectangle 379"/>
          <p:cNvSpPr/>
          <p:nvPr/>
        </p:nvSpPr>
        <p:spPr>
          <a:xfrm rot="18900000" flipV="1">
            <a:off x="10861408" y="-1012334"/>
            <a:ext cx="18288" cy="6677170"/>
          </a:xfrm>
          <a:custGeom>
            <a:avLst/>
            <a:gdLst/>
            <a:ahLst/>
            <a:cxnLst/>
            <a:rect l="l" t="t" r="r" b="b"/>
            <a:pathLst>
              <a:path w="13716" h="2816931">
                <a:moveTo>
                  <a:pt x="0" y="2816931"/>
                </a:moveTo>
                <a:lnTo>
                  <a:pt x="13716" y="28032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1" name="Rectangle 56"/>
          <p:cNvSpPr/>
          <p:nvPr/>
        </p:nvSpPr>
        <p:spPr>
          <a:xfrm>
            <a:off x="2" y="0"/>
            <a:ext cx="11821100" cy="10837343"/>
          </a:xfrm>
          <a:custGeom>
            <a:avLst/>
            <a:gdLst/>
            <a:ahLst/>
            <a:cxnLst/>
            <a:rect l="l" t="t" r="r" b="b"/>
            <a:pathLst>
              <a:path w="8865825" h="4572004"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2" name="Rectangle 87"/>
          <p:cNvSpPr/>
          <p:nvPr/>
        </p:nvSpPr>
        <p:spPr>
          <a:xfrm rot="2700000">
            <a:off x="3074544" y="1114560"/>
            <a:ext cx="32512" cy="8760392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3" name="Rectangle 88"/>
          <p:cNvSpPr/>
          <p:nvPr/>
        </p:nvSpPr>
        <p:spPr>
          <a:xfrm rot="2700000">
            <a:off x="4241591" y="1099001"/>
            <a:ext cx="32512" cy="8639337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4" name="Rectangle 89"/>
          <p:cNvSpPr/>
          <p:nvPr/>
        </p:nvSpPr>
        <p:spPr>
          <a:xfrm rot="2700000">
            <a:off x="5365839" y="1099003"/>
            <a:ext cx="32512" cy="8639337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5" name="Rectangle 90"/>
          <p:cNvSpPr/>
          <p:nvPr/>
        </p:nvSpPr>
        <p:spPr>
          <a:xfrm rot="2700000">
            <a:off x="6490087" y="1099003"/>
            <a:ext cx="32512" cy="8639337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6" name="Rectangle 91"/>
          <p:cNvSpPr/>
          <p:nvPr/>
        </p:nvSpPr>
        <p:spPr>
          <a:xfrm rot="2700000">
            <a:off x="7614336" y="1099004"/>
            <a:ext cx="32512" cy="8639335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7" name="Rectangle 92"/>
          <p:cNvSpPr/>
          <p:nvPr/>
        </p:nvSpPr>
        <p:spPr>
          <a:xfrm rot="2700000">
            <a:off x="8738584" y="1099001"/>
            <a:ext cx="32512" cy="8639336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8" name="Rectangle 93"/>
          <p:cNvSpPr/>
          <p:nvPr/>
        </p:nvSpPr>
        <p:spPr>
          <a:xfrm rot="2700000">
            <a:off x="9495287" y="2295188"/>
            <a:ext cx="32512" cy="7599765"/>
          </a:xfrm>
          <a:custGeom>
            <a:avLst/>
            <a:gdLst/>
            <a:ahLst/>
            <a:cxnLst/>
            <a:rect l="l" t="t" r="r" b="b"/>
            <a:pathLst>
              <a:path w="13716" h="5699824">
                <a:moveTo>
                  <a:pt x="0" y="0"/>
                </a:moveTo>
                <a:lnTo>
                  <a:pt x="13716" y="13717"/>
                </a:lnTo>
                <a:lnTo>
                  <a:pt x="13716" y="5686109"/>
                </a:lnTo>
                <a:lnTo>
                  <a:pt x="1" y="569982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9" name="Rectangle 95"/>
          <p:cNvSpPr/>
          <p:nvPr/>
        </p:nvSpPr>
        <p:spPr>
          <a:xfrm rot="2700000">
            <a:off x="10619536" y="5860794"/>
            <a:ext cx="32512" cy="4419908"/>
          </a:xfrm>
          <a:custGeom>
            <a:avLst/>
            <a:gdLst/>
            <a:ahLst/>
            <a:cxnLst/>
            <a:rect l="l" t="t" r="r" b="b"/>
            <a:pathLst>
              <a:path w="13716" h="3314931">
                <a:moveTo>
                  <a:pt x="0" y="0"/>
                </a:moveTo>
                <a:lnTo>
                  <a:pt x="13716" y="13716"/>
                </a:lnTo>
                <a:lnTo>
                  <a:pt x="13716" y="3301215"/>
                </a:lnTo>
                <a:lnTo>
                  <a:pt x="0" y="331493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0" name="Rectangle 96"/>
          <p:cNvSpPr/>
          <p:nvPr/>
        </p:nvSpPr>
        <p:spPr>
          <a:xfrm rot="2700000">
            <a:off x="11181657" y="7655079"/>
            <a:ext cx="32512" cy="2829987"/>
          </a:xfrm>
          <a:custGeom>
            <a:avLst/>
            <a:gdLst/>
            <a:ahLst/>
            <a:cxnLst/>
            <a:rect l="l" t="t" r="r" b="b"/>
            <a:pathLst>
              <a:path w="13716" h="2122490">
                <a:moveTo>
                  <a:pt x="0" y="0"/>
                </a:moveTo>
                <a:lnTo>
                  <a:pt x="13716" y="13716"/>
                </a:lnTo>
                <a:lnTo>
                  <a:pt x="13716" y="2108774"/>
                </a:lnTo>
                <a:lnTo>
                  <a:pt x="0" y="212249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1" name="Rectangle 97"/>
          <p:cNvSpPr/>
          <p:nvPr/>
        </p:nvSpPr>
        <p:spPr>
          <a:xfrm rot="2700000">
            <a:off x="11743784" y="9449379"/>
            <a:ext cx="32514" cy="1240055"/>
          </a:xfrm>
          <a:custGeom>
            <a:avLst/>
            <a:gdLst/>
            <a:ahLst/>
            <a:cxnLst/>
            <a:rect l="l" t="t" r="r" b="b"/>
            <a:pathLst>
              <a:path w="13717" h="930041">
                <a:moveTo>
                  <a:pt x="0" y="0"/>
                </a:moveTo>
                <a:lnTo>
                  <a:pt x="13717" y="13717"/>
                </a:lnTo>
                <a:lnTo>
                  <a:pt x="13717" y="916324"/>
                </a:lnTo>
                <a:lnTo>
                  <a:pt x="1" y="93004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2" name="Rectangle 102"/>
          <p:cNvSpPr/>
          <p:nvPr/>
        </p:nvSpPr>
        <p:spPr>
          <a:xfrm rot="2700000">
            <a:off x="263924" y="92719"/>
            <a:ext cx="32512" cy="810757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3" name="Rectangle 103"/>
          <p:cNvSpPr/>
          <p:nvPr/>
        </p:nvSpPr>
        <p:spPr>
          <a:xfrm rot="2700000">
            <a:off x="826048" y="297087"/>
            <a:ext cx="32512" cy="2400685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4" name="Rectangle 104"/>
          <p:cNvSpPr/>
          <p:nvPr/>
        </p:nvSpPr>
        <p:spPr>
          <a:xfrm rot="2700000">
            <a:off x="1388172" y="501455"/>
            <a:ext cx="32512" cy="3990611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5" name="Rectangle 105"/>
          <p:cNvSpPr/>
          <p:nvPr/>
        </p:nvSpPr>
        <p:spPr>
          <a:xfrm rot="2700000">
            <a:off x="1950296" y="705823"/>
            <a:ext cx="32512" cy="5580539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6" name="Rectangle 106"/>
          <p:cNvSpPr/>
          <p:nvPr/>
        </p:nvSpPr>
        <p:spPr>
          <a:xfrm rot="2700000">
            <a:off x="2512420" y="910196"/>
            <a:ext cx="32512" cy="7170465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7" name="Rectangle 148"/>
          <p:cNvSpPr/>
          <p:nvPr/>
        </p:nvSpPr>
        <p:spPr>
          <a:xfrm rot="18900000" flipV="1">
            <a:off x="2760759" y="-1067162"/>
            <a:ext cx="18288" cy="13960453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8" name="Rectangle 323"/>
          <p:cNvSpPr/>
          <p:nvPr/>
        </p:nvSpPr>
        <p:spPr>
          <a:xfrm rot="18900000" flipV="1">
            <a:off x="2198635" y="1345447"/>
            <a:ext cx="18288" cy="11133912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9" name="Rectangle 324"/>
          <p:cNvSpPr/>
          <p:nvPr/>
        </p:nvSpPr>
        <p:spPr>
          <a:xfrm rot="18900000" flipV="1">
            <a:off x="1636511" y="3758042"/>
            <a:ext cx="18288" cy="8307375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0" name="Rectangle 325"/>
          <p:cNvSpPr/>
          <p:nvPr/>
        </p:nvSpPr>
        <p:spPr>
          <a:xfrm rot="18900000" flipV="1">
            <a:off x="1074387" y="6170648"/>
            <a:ext cx="18288" cy="5480832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1" name="Rectangle 326"/>
          <p:cNvSpPr/>
          <p:nvPr/>
        </p:nvSpPr>
        <p:spPr>
          <a:xfrm rot="18900000" flipV="1">
            <a:off x="512264" y="8583246"/>
            <a:ext cx="18288" cy="2654298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2" name="Rectangle 371"/>
          <p:cNvSpPr/>
          <p:nvPr/>
        </p:nvSpPr>
        <p:spPr>
          <a:xfrm rot="18900000" flipV="1">
            <a:off x="3606907" y="-2260738"/>
            <a:ext cx="18288" cy="15358815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3" name="Rectangle 373"/>
          <p:cNvSpPr/>
          <p:nvPr/>
        </p:nvSpPr>
        <p:spPr>
          <a:xfrm rot="18900000" flipV="1">
            <a:off x="5855403" y="-2260738"/>
            <a:ext cx="18288" cy="15358815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4" name="Rectangle 375"/>
          <p:cNvSpPr/>
          <p:nvPr/>
        </p:nvSpPr>
        <p:spPr>
          <a:xfrm rot="18900000" flipV="1">
            <a:off x="8103900" y="-2260737"/>
            <a:ext cx="18288" cy="15358817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5" name="Rectangle 376"/>
          <p:cNvSpPr/>
          <p:nvPr/>
        </p:nvSpPr>
        <p:spPr>
          <a:xfrm rot="18900000" flipV="1">
            <a:off x="9175037" y="-2254141"/>
            <a:ext cx="18288" cy="15156783"/>
          </a:xfrm>
          <a:custGeom>
            <a:avLst/>
            <a:gdLst/>
            <a:ahLst/>
            <a:cxnLst/>
            <a:rect l="l" t="t" r="r" b="b"/>
            <a:pathLst>
              <a:path w="13716" h="6394268">
                <a:moveTo>
                  <a:pt x="13716" y="6380553"/>
                </a:moveTo>
                <a:lnTo>
                  <a:pt x="13716" y="13716"/>
                </a:lnTo>
                <a:lnTo>
                  <a:pt x="0" y="0"/>
                </a:lnTo>
                <a:lnTo>
                  <a:pt x="0" y="639426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6" name="Rectangle 377"/>
          <p:cNvSpPr/>
          <p:nvPr/>
        </p:nvSpPr>
        <p:spPr>
          <a:xfrm rot="18900000" flipV="1">
            <a:off x="9737160" y="-1840203"/>
            <a:ext cx="18289" cy="12330247"/>
          </a:xfrm>
          <a:custGeom>
            <a:avLst/>
            <a:gdLst/>
            <a:ahLst/>
            <a:cxnLst/>
            <a:rect l="l" t="t" r="r" b="b"/>
            <a:pathLst>
              <a:path w="13717" h="5201823">
                <a:moveTo>
                  <a:pt x="1" y="5201823"/>
                </a:moveTo>
                <a:lnTo>
                  <a:pt x="13717" y="5188106"/>
                </a:lnTo>
                <a:lnTo>
                  <a:pt x="13717" y="137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7" name="Rectangle 378"/>
          <p:cNvSpPr/>
          <p:nvPr/>
        </p:nvSpPr>
        <p:spPr>
          <a:xfrm rot="18900000" flipV="1">
            <a:off x="10323913" y="-1380290"/>
            <a:ext cx="18288" cy="9503711"/>
          </a:xfrm>
          <a:custGeom>
            <a:avLst/>
            <a:gdLst/>
            <a:ahLst/>
            <a:cxnLst/>
            <a:rect l="l" t="t" r="r" b="b"/>
            <a:pathLst>
              <a:path w="13716" h="4009378">
                <a:moveTo>
                  <a:pt x="13716" y="3995663"/>
                </a:moveTo>
                <a:lnTo>
                  <a:pt x="13716" y="13717"/>
                </a:lnTo>
                <a:lnTo>
                  <a:pt x="0" y="0"/>
                </a:lnTo>
                <a:lnTo>
                  <a:pt x="0" y="400937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8" name="Rectangle 138"/>
          <p:cNvSpPr/>
          <p:nvPr/>
        </p:nvSpPr>
        <p:spPr>
          <a:xfrm rot="18900000" flipV="1">
            <a:off x="11423533" y="-598402"/>
            <a:ext cx="18287" cy="3850638"/>
          </a:xfrm>
          <a:custGeom>
            <a:avLst/>
            <a:gdLst/>
            <a:ahLst/>
            <a:cxnLst/>
            <a:rect l="l" t="t" r="r" b="b"/>
            <a:pathLst>
              <a:path w="13715" h="1624488">
                <a:moveTo>
                  <a:pt x="0" y="1624488"/>
                </a:moveTo>
                <a:lnTo>
                  <a:pt x="13715" y="1610773"/>
                </a:lnTo>
                <a:lnTo>
                  <a:pt x="13715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9" name="Freeform 448"/>
          <p:cNvSpPr/>
          <p:nvPr/>
        </p:nvSpPr>
        <p:spPr>
          <a:xfrm rot="18900000" flipV="1">
            <a:off x="11985658" y="-184460"/>
            <a:ext cx="18287" cy="1024095"/>
          </a:xfrm>
          <a:custGeom>
            <a:avLst/>
            <a:gdLst/>
            <a:ahLst/>
            <a:cxnLst/>
            <a:rect l="l" t="t" r="r" b="b"/>
            <a:pathLst>
              <a:path w="13715" h="432040">
                <a:moveTo>
                  <a:pt x="0" y="432040"/>
                </a:moveTo>
                <a:lnTo>
                  <a:pt x="13715" y="418325"/>
                </a:lnTo>
                <a:lnTo>
                  <a:pt x="13715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" name="Rectangle 372"/>
          <p:cNvSpPr/>
          <p:nvPr/>
        </p:nvSpPr>
        <p:spPr>
          <a:xfrm rot="18900000" flipV="1">
            <a:off x="4724689" y="-2288492"/>
            <a:ext cx="18288" cy="15391334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1" name="Rectangle 374"/>
          <p:cNvSpPr/>
          <p:nvPr/>
        </p:nvSpPr>
        <p:spPr>
          <a:xfrm rot="18900000" flipV="1">
            <a:off x="6973185" y="-2288493"/>
            <a:ext cx="18288" cy="15391336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2" name="Teardrop 3"/>
          <p:cNvSpPr/>
          <p:nvPr/>
        </p:nvSpPr>
        <p:spPr>
          <a:xfrm rot="5400000" flipH="1" flipV="1">
            <a:off x="8272693" y="57732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3" name="Teardrop 3"/>
          <p:cNvSpPr/>
          <p:nvPr/>
        </p:nvSpPr>
        <p:spPr>
          <a:xfrm rot="5400000" flipH="1" flipV="1">
            <a:off x="-516035" y="775688"/>
            <a:ext cx="1452203" cy="420133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4" name="Teardrop 3"/>
          <p:cNvSpPr/>
          <p:nvPr/>
        </p:nvSpPr>
        <p:spPr>
          <a:xfrm rot="5400000" flipH="1" flipV="1">
            <a:off x="1532373" y="57732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5" name="Teardrop 3"/>
          <p:cNvSpPr/>
          <p:nvPr/>
        </p:nvSpPr>
        <p:spPr>
          <a:xfrm rot="5400000" flipH="1" flipV="1">
            <a:off x="2655760" y="57732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6" name="Teardrop 3"/>
          <p:cNvSpPr/>
          <p:nvPr/>
        </p:nvSpPr>
        <p:spPr>
          <a:xfrm rot="5400000" flipH="1" flipV="1">
            <a:off x="3779147" y="57732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7" name="Teardrop 3"/>
          <p:cNvSpPr/>
          <p:nvPr/>
        </p:nvSpPr>
        <p:spPr>
          <a:xfrm rot="5400000" flipH="1" flipV="1">
            <a:off x="4902533" y="57732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8" name="Teardrop 3"/>
          <p:cNvSpPr/>
          <p:nvPr/>
        </p:nvSpPr>
        <p:spPr>
          <a:xfrm rot="5400000" flipH="1" flipV="1">
            <a:off x="6025920" y="57732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9" name="Teardrop 3"/>
          <p:cNvSpPr/>
          <p:nvPr/>
        </p:nvSpPr>
        <p:spPr>
          <a:xfrm rot="5400000" flipH="1" flipV="1">
            <a:off x="7149307" y="57732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0" name="Teardrop 3"/>
          <p:cNvSpPr/>
          <p:nvPr/>
        </p:nvSpPr>
        <p:spPr>
          <a:xfrm rot="5400000" flipH="1" flipV="1">
            <a:off x="10519467" y="57732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1" name="Teardrop 3"/>
          <p:cNvSpPr/>
          <p:nvPr/>
        </p:nvSpPr>
        <p:spPr>
          <a:xfrm rot="5400000" flipH="1" flipV="1">
            <a:off x="9396080" y="57732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2" name="Teardrop 3"/>
          <p:cNvSpPr/>
          <p:nvPr/>
        </p:nvSpPr>
        <p:spPr>
          <a:xfrm rot="5400000" flipH="1" flipV="1">
            <a:off x="11495781" y="870016"/>
            <a:ext cx="1160960" cy="231477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29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3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8" y="173608"/>
                </a:lnTo>
                <a:lnTo>
                  <a:pt x="3810" y="173608"/>
                </a:lnTo>
                <a:cubicBezTo>
                  <a:pt x="332" y="169383"/>
                  <a:pt x="0" y="164657"/>
                  <a:pt x="0" y="159854"/>
                </a:cubicBezTo>
                <a:cubicBezTo>
                  <a:pt x="0" y="132604"/>
                  <a:pt x="10705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3" name="Teardrop 3"/>
          <p:cNvSpPr/>
          <p:nvPr/>
        </p:nvSpPr>
        <p:spPr>
          <a:xfrm rot="5400000" flipH="1" flipV="1">
            <a:off x="408987" y="57732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4" name="Oval 463"/>
          <p:cNvSpPr/>
          <p:nvPr/>
        </p:nvSpPr>
        <p:spPr>
          <a:xfrm>
            <a:off x="8886015" y="78625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5" name="Oval 167"/>
          <p:cNvSpPr/>
          <p:nvPr/>
        </p:nvSpPr>
        <p:spPr>
          <a:xfrm>
            <a:off x="0" y="786250"/>
            <a:ext cx="125256" cy="10051086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6" name="Oval 465"/>
          <p:cNvSpPr/>
          <p:nvPr/>
        </p:nvSpPr>
        <p:spPr>
          <a:xfrm>
            <a:off x="1022309" y="78625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7" name="Oval 466"/>
          <p:cNvSpPr/>
          <p:nvPr/>
        </p:nvSpPr>
        <p:spPr>
          <a:xfrm>
            <a:off x="2145695" y="78625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8" name="Oval 467"/>
          <p:cNvSpPr/>
          <p:nvPr/>
        </p:nvSpPr>
        <p:spPr>
          <a:xfrm>
            <a:off x="3269082" y="78625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9" name="Oval 468"/>
          <p:cNvSpPr/>
          <p:nvPr/>
        </p:nvSpPr>
        <p:spPr>
          <a:xfrm>
            <a:off x="4392469" y="78625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0" name="Oval 469"/>
          <p:cNvSpPr/>
          <p:nvPr/>
        </p:nvSpPr>
        <p:spPr>
          <a:xfrm>
            <a:off x="5515855" y="78625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" name="Oval 470"/>
          <p:cNvSpPr/>
          <p:nvPr/>
        </p:nvSpPr>
        <p:spPr>
          <a:xfrm>
            <a:off x="6639242" y="78625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2" name="Oval 471"/>
          <p:cNvSpPr/>
          <p:nvPr/>
        </p:nvSpPr>
        <p:spPr>
          <a:xfrm>
            <a:off x="7762629" y="78625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3" name="Oval 472"/>
          <p:cNvSpPr/>
          <p:nvPr/>
        </p:nvSpPr>
        <p:spPr>
          <a:xfrm>
            <a:off x="11132789" y="78625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4" name="Oval 473"/>
          <p:cNvSpPr/>
          <p:nvPr/>
        </p:nvSpPr>
        <p:spPr>
          <a:xfrm>
            <a:off x="10009402" y="78625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5" name="Teardrop 3"/>
          <p:cNvSpPr/>
          <p:nvPr/>
        </p:nvSpPr>
        <p:spPr>
          <a:xfrm rot="5400000" flipH="1" flipV="1">
            <a:off x="7710573" y="157450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6" name="Teardrop 3"/>
          <p:cNvSpPr/>
          <p:nvPr/>
        </p:nvSpPr>
        <p:spPr>
          <a:xfrm rot="5400000" flipH="1" flipV="1">
            <a:off x="970253" y="157450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7" name="Teardrop 3"/>
          <p:cNvSpPr/>
          <p:nvPr/>
        </p:nvSpPr>
        <p:spPr>
          <a:xfrm rot="5400000" flipH="1" flipV="1">
            <a:off x="2093640" y="157450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8" name="Teardrop 3"/>
          <p:cNvSpPr/>
          <p:nvPr/>
        </p:nvSpPr>
        <p:spPr>
          <a:xfrm rot="5400000" flipH="1" flipV="1">
            <a:off x="3217027" y="157450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9" name="Teardrop 3"/>
          <p:cNvSpPr/>
          <p:nvPr/>
        </p:nvSpPr>
        <p:spPr>
          <a:xfrm rot="5400000" flipH="1" flipV="1">
            <a:off x="4340413" y="157450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0" name="Teardrop 3"/>
          <p:cNvSpPr/>
          <p:nvPr/>
        </p:nvSpPr>
        <p:spPr>
          <a:xfrm rot="5400000" flipH="1" flipV="1">
            <a:off x="5463800" y="157450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1" name="Teardrop 3"/>
          <p:cNvSpPr/>
          <p:nvPr/>
        </p:nvSpPr>
        <p:spPr>
          <a:xfrm rot="5400000" flipH="1" flipV="1">
            <a:off x="6587187" y="157450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2" name="Teardrop 3"/>
          <p:cNvSpPr/>
          <p:nvPr/>
        </p:nvSpPr>
        <p:spPr>
          <a:xfrm rot="5400000" flipH="1" flipV="1">
            <a:off x="9957347" y="157450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3" name="Teardrop 3"/>
          <p:cNvSpPr/>
          <p:nvPr/>
        </p:nvSpPr>
        <p:spPr>
          <a:xfrm rot="5400000" flipH="1" flipV="1">
            <a:off x="8833960" y="157450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4" name="Teardrop 3"/>
          <p:cNvSpPr/>
          <p:nvPr/>
        </p:nvSpPr>
        <p:spPr>
          <a:xfrm rot="5400000" flipH="1" flipV="1">
            <a:off x="11080733" y="157450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5" name="Teardrop 3"/>
          <p:cNvSpPr/>
          <p:nvPr/>
        </p:nvSpPr>
        <p:spPr>
          <a:xfrm rot="5400000" flipH="1" flipV="1">
            <a:off x="-153134" y="157450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6" name="Oval 485"/>
          <p:cNvSpPr/>
          <p:nvPr/>
        </p:nvSpPr>
        <p:spPr>
          <a:xfrm>
            <a:off x="9448871" y="178018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7" name="Oval 486"/>
          <p:cNvSpPr/>
          <p:nvPr/>
        </p:nvSpPr>
        <p:spPr>
          <a:xfrm>
            <a:off x="461778" y="178018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8" name="Oval 487"/>
          <p:cNvSpPr/>
          <p:nvPr/>
        </p:nvSpPr>
        <p:spPr>
          <a:xfrm>
            <a:off x="1585165" y="178018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9" name="Oval 488"/>
          <p:cNvSpPr/>
          <p:nvPr/>
        </p:nvSpPr>
        <p:spPr>
          <a:xfrm>
            <a:off x="2708551" y="178018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0" name="Oval 489"/>
          <p:cNvSpPr/>
          <p:nvPr/>
        </p:nvSpPr>
        <p:spPr>
          <a:xfrm>
            <a:off x="3831938" y="178018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" name="Oval 490"/>
          <p:cNvSpPr/>
          <p:nvPr/>
        </p:nvSpPr>
        <p:spPr>
          <a:xfrm>
            <a:off x="4955325" y="178018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2" name="Oval 491"/>
          <p:cNvSpPr/>
          <p:nvPr/>
        </p:nvSpPr>
        <p:spPr>
          <a:xfrm>
            <a:off x="6078711" y="178018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3" name="Oval 492"/>
          <p:cNvSpPr/>
          <p:nvPr/>
        </p:nvSpPr>
        <p:spPr>
          <a:xfrm>
            <a:off x="7202098" y="178018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4" name="Oval 493"/>
          <p:cNvSpPr/>
          <p:nvPr/>
        </p:nvSpPr>
        <p:spPr>
          <a:xfrm>
            <a:off x="8325485" y="178018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5" name="Oval 494"/>
          <p:cNvSpPr/>
          <p:nvPr/>
        </p:nvSpPr>
        <p:spPr>
          <a:xfrm>
            <a:off x="11695645" y="178018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6" name="Oval 495"/>
          <p:cNvSpPr/>
          <p:nvPr/>
        </p:nvSpPr>
        <p:spPr>
          <a:xfrm>
            <a:off x="10572258" y="178018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7" name="Teardrop 3"/>
          <p:cNvSpPr/>
          <p:nvPr/>
        </p:nvSpPr>
        <p:spPr>
          <a:xfrm rot="5400000" flipH="1" flipV="1">
            <a:off x="8072839" y="-68884"/>
            <a:ext cx="727671" cy="816864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8" name="Teardrop 3"/>
          <p:cNvSpPr/>
          <p:nvPr/>
        </p:nvSpPr>
        <p:spPr>
          <a:xfrm rot="5400000" flipH="1" flipV="1">
            <a:off x="1332519" y="-68884"/>
            <a:ext cx="727671" cy="816864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9" name="Teardrop 3"/>
          <p:cNvSpPr/>
          <p:nvPr/>
        </p:nvSpPr>
        <p:spPr>
          <a:xfrm rot="5400000" flipH="1" flipV="1">
            <a:off x="2455906" y="-68884"/>
            <a:ext cx="727671" cy="816864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0" name="Teardrop 3"/>
          <p:cNvSpPr/>
          <p:nvPr/>
        </p:nvSpPr>
        <p:spPr>
          <a:xfrm rot="5400000" flipH="1" flipV="1">
            <a:off x="3579293" y="-68884"/>
            <a:ext cx="727671" cy="816864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1" name="Teardrop 3"/>
          <p:cNvSpPr/>
          <p:nvPr/>
        </p:nvSpPr>
        <p:spPr>
          <a:xfrm rot="5400000" flipH="1" flipV="1">
            <a:off x="4702679" y="-68884"/>
            <a:ext cx="727671" cy="816864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2" name="Teardrop 3"/>
          <p:cNvSpPr/>
          <p:nvPr/>
        </p:nvSpPr>
        <p:spPr>
          <a:xfrm rot="5400000" flipH="1" flipV="1">
            <a:off x="5826066" y="-68884"/>
            <a:ext cx="727671" cy="816864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3" name="Teardrop 3"/>
          <p:cNvSpPr/>
          <p:nvPr/>
        </p:nvSpPr>
        <p:spPr>
          <a:xfrm rot="5400000" flipH="1" flipV="1">
            <a:off x="6949453" y="-68884"/>
            <a:ext cx="727671" cy="816864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4" name="Teardrop 3"/>
          <p:cNvSpPr/>
          <p:nvPr/>
        </p:nvSpPr>
        <p:spPr>
          <a:xfrm rot="5400000" flipH="1" flipV="1">
            <a:off x="10319613" y="-68884"/>
            <a:ext cx="727671" cy="816864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5" name="Teardrop 3"/>
          <p:cNvSpPr/>
          <p:nvPr/>
        </p:nvSpPr>
        <p:spPr>
          <a:xfrm rot="5400000" flipH="1" flipV="1">
            <a:off x="9196226" y="-68884"/>
            <a:ext cx="727671" cy="816864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6" name="Teardrop 3"/>
          <p:cNvSpPr/>
          <p:nvPr/>
        </p:nvSpPr>
        <p:spPr>
          <a:xfrm rot="5400000" flipH="1" flipV="1">
            <a:off x="11442999" y="-68884"/>
            <a:ext cx="727671" cy="816864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7" name="Teardrop 3"/>
          <p:cNvSpPr/>
          <p:nvPr/>
        </p:nvSpPr>
        <p:spPr>
          <a:xfrm rot="5400000" flipH="1" flipV="1">
            <a:off x="209133" y="-68884"/>
            <a:ext cx="727671" cy="816864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8" name="Oval 881"/>
          <p:cNvSpPr/>
          <p:nvPr/>
        </p:nvSpPr>
        <p:spPr>
          <a:xfrm>
            <a:off x="461776" y="-24283"/>
            <a:ext cx="226336" cy="20118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9" name="Oval 882"/>
          <p:cNvSpPr/>
          <p:nvPr/>
        </p:nvSpPr>
        <p:spPr>
          <a:xfrm>
            <a:off x="1585163" y="-24283"/>
            <a:ext cx="226336" cy="20118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0" name="Oval 883"/>
          <p:cNvSpPr/>
          <p:nvPr/>
        </p:nvSpPr>
        <p:spPr>
          <a:xfrm>
            <a:off x="2708551" y="-24283"/>
            <a:ext cx="9213429" cy="201185"/>
          </a:xfrm>
          <a:custGeom>
            <a:avLst/>
            <a:gdLst/>
            <a:ahLst/>
            <a:cxnLst/>
            <a:rect l="l" t="t" r="r" b="b"/>
            <a:pathLst>
              <a:path w="6910072" h="84875"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1" name="Teardrop 3"/>
          <p:cNvSpPr/>
          <p:nvPr/>
        </p:nvSpPr>
        <p:spPr>
          <a:xfrm rot="5400000" flipH="1" flipV="1">
            <a:off x="8272693" y="2581465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" name="Teardrop 3"/>
          <p:cNvSpPr/>
          <p:nvPr/>
        </p:nvSpPr>
        <p:spPr>
          <a:xfrm rot="5400000" flipH="1" flipV="1">
            <a:off x="-516035" y="2779831"/>
            <a:ext cx="1452203" cy="420133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" name="Teardrop 3"/>
          <p:cNvSpPr/>
          <p:nvPr/>
        </p:nvSpPr>
        <p:spPr>
          <a:xfrm rot="5400000" flipH="1" flipV="1">
            <a:off x="1532373" y="2581465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4" name="Teardrop 3"/>
          <p:cNvSpPr/>
          <p:nvPr/>
        </p:nvSpPr>
        <p:spPr>
          <a:xfrm rot="5400000" flipH="1" flipV="1">
            <a:off x="2655760" y="2581465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5" name="Teardrop 3"/>
          <p:cNvSpPr/>
          <p:nvPr/>
        </p:nvSpPr>
        <p:spPr>
          <a:xfrm rot="5400000" flipH="1" flipV="1">
            <a:off x="3779147" y="2581465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6" name="Teardrop 3"/>
          <p:cNvSpPr/>
          <p:nvPr/>
        </p:nvSpPr>
        <p:spPr>
          <a:xfrm rot="5400000" flipH="1" flipV="1">
            <a:off x="4902533" y="2581465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7" name="Teardrop 3"/>
          <p:cNvSpPr/>
          <p:nvPr/>
        </p:nvSpPr>
        <p:spPr>
          <a:xfrm rot="5400000" flipH="1" flipV="1">
            <a:off x="6025920" y="2581465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8" name="Teardrop 3"/>
          <p:cNvSpPr/>
          <p:nvPr/>
        </p:nvSpPr>
        <p:spPr>
          <a:xfrm rot="5400000" flipH="1" flipV="1">
            <a:off x="7149307" y="2581465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9" name="Teardrop 3"/>
          <p:cNvSpPr/>
          <p:nvPr/>
        </p:nvSpPr>
        <p:spPr>
          <a:xfrm rot="5400000" flipH="1" flipV="1">
            <a:off x="10519467" y="2581465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0" name="Teardrop 3"/>
          <p:cNvSpPr/>
          <p:nvPr/>
        </p:nvSpPr>
        <p:spPr>
          <a:xfrm rot="5400000" flipH="1" flipV="1">
            <a:off x="9396080" y="2581465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1" name="Teardrop 3"/>
          <p:cNvSpPr/>
          <p:nvPr/>
        </p:nvSpPr>
        <p:spPr>
          <a:xfrm rot="5400000" flipH="1" flipV="1">
            <a:off x="11495781" y="2874159"/>
            <a:ext cx="1160960" cy="231477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3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2" y="169383"/>
                  <a:pt x="0" y="164657"/>
                  <a:pt x="0" y="159854"/>
                </a:cubicBezTo>
                <a:cubicBezTo>
                  <a:pt x="0" y="132604"/>
                  <a:pt x="10705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2" name="Teardrop 3"/>
          <p:cNvSpPr/>
          <p:nvPr/>
        </p:nvSpPr>
        <p:spPr>
          <a:xfrm rot="5400000" flipH="1" flipV="1">
            <a:off x="408987" y="2581465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3" name="Oval 522"/>
          <p:cNvSpPr/>
          <p:nvPr/>
        </p:nvSpPr>
        <p:spPr>
          <a:xfrm>
            <a:off x="8886015" y="2790393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4" name="Oval 523"/>
          <p:cNvSpPr/>
          <p:nvPr/>
        </p:nvSpPr>
        <p:spPr>
          <a:xfrm>
            <a:off x="1022309" y="2790393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5" name="Oval 524"/>
          <p:cNvSpPr/>
          <p:nvPr/>
        </p:nvSpPr>
        <p:spPr>
          <a:xfrm>
            <a:off x="2145695" y="2790393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6" name="Oval 525"/>
          <p:cNvSpPr/>
          <p:nvPr/>
        </p:nvSpPr>
        <p:spPr>
          <a:xfrm>
            <a:off x="3269082" y="2790393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7" name="Oval 526"/>
          <p:cNvSpPr/>
          <p:nvPr/>
        </p:nvSpPr>
        <p:spPr>
          <a:xfrm>
            <a:off x="4392469" y="2790393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8" name="Oval 527"/>
          <p:cNvSpPr/>
          <p:nvPr/>
        </p:nvSpPr>
        <p:spPr>
          <a:xfrm>
            <a:off x="5515855" y="2790393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9" name="Oval 528"/>
          <p:cNvSpPr/>
          <p:nvPr/>
        </p:nvSpPr>
        <p:spPr>
          <a:xfrm>
            <a:off x="6639242" y="2790393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0" name="Oval 529"/>
          <p:cNvSpPr/>
          <p:nvPr/>
        </p:nvSpPr>
        <p:spPr>
          <a:xfrm>
            <a:off x="7762629" y="2790393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1" name="Oval 530"/>
          <p:cNvSpPr/>
          <p:nvPr/>
        </p:nvSpPr>
        <p:spPr>
          <a:xfrm>
            <a:off x="11132789" y="2790393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2" name="Oval 531"/>
          <p:cNvSpPr/>
          <p:nvPr/>
        </p:nvSpPr>
        <p:spPr>
          <a:xfrm>
            <a:off x="10009402" y="2790393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3" name="Teardrop 3"/>
          <p:cNvSpPr/>
          <p:nvPr/>
        </p:nvSpPr>
        <p:spPr>
          <a:xfrm rot="5400000" flipH="1" flipV="1">
            <a:off x="7710573" y="357865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4" name="Teardrop 3"/>
          <p:cNvSpPr/>
          <p:nvPr/>
        </p:nvSpPr>
        <p:spPr>
          <a:xfrm rot="5400000" flipH="1" flipV="1">
            <a:off x="970253" y="357865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5" name="Teardrop 3"/>
          <p:cNvSpPr/>
          <p:nvPr/>
        </p:nvSpPr>
        <p:spPr>
          <a:xfrm rot="5400000" flipH="1" flipV="1">
            <a:off x="2093640" y="357865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6" name="Teardrop 3"/>
          <p:cNvSpPr/>
          <p:nvPr/>
        </p:nvSpPr>
        <p:spPr>
          <a:xfrm rot="5400000" flipH="1" flipV="1">
            <a:off x="3217027" y="357865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7" name="Teardrop 3"/>
          <p:cNvSpPr/>
          <p:nvPr/>
        </p:nvSpPr>
        <p:spPr>
          <a:xfrm rot="5400000" flipH="1" flipV="1">
            <a:off x="4340413" y="357865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Teardrop 3"/>
          <p:cNvSpPr/>
          <p:nvPr/>
        </p:nvSpPr>
        <p:spPr>
          <a:xfrm rot="5400000" flipH="1" flipV="1">
            <a:off x="5463800" y="357865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Teardrop 3"/>
          <p:cNvSpPr/>
          <p:nvPr/>
        </p:nvSpPr>
        <p:spPr>
          <a:xfrm rot="5400000" flipH="1" flipV="1">
            <a:off x="6587187" y="357865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Teardrop 3"/>
          <p:cNvSpPr/>
          <p:nvPr/>
        </p:nvSpPr>
        <p:spPr>
          <a:xfrm rot="5400000" flipH="1" flipV="1">
            <a:off x="9957347" y="357865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Teardrop 3"/>
          <p:cNvSpPr/>
          <p:nvPr/>
        </p:nvSpPr>
        <p:spPr>
          <a:xfrm rot="5400000" flipH="1" flipV="1">
            <a:off x="8833960" y="357865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Teardrop 3"/>
          <p:cNvSpPr/>
          <p:nvPr/>
        </p:nvSpPr>
        <p:spPr>
          <a:xfrm rot="5400000" flipH="1" flipV="1">
            <a:off x="11080733" y="357865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Teardrop 3"/>
          <p:cNvSpPr/>
          <p:nvPr/>
        </p:nvSpPr>
        <p:spPr>
          <a:xfrm rot="5400000" flipH="1" flipV="1">
            <a:off x="-153134" y="357865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Oval 543"/>
          <p:cNvSpPr/>
          <p:nvPr/>
        </p:nvSpPr>
        <p:spPr>
          <a:xfrm>
            <a:off x="9448871" y="378433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Oval 544"/>
          <p:cNvSpPr/>
          <p:nvPr/>
        </p:nvSpPr>
        <p:spPr>
          <a:xfrm>
            <a:off x="461778" y="378433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Oval 545"/>
          <p:cNvSpPr/>
          <p:nvPr/>
        </p:nvSpPr>
        <p:spPr>
          <a:xfrm>
            <a:off x="1585165" y="378433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Oval 546"/>
          <p:cNvSpPr/>
          <p:nvPr/>
        </p:nvSpPr>
        <p:spPr>
          <a:xfrm>
            <a:off x="2708551" y="378433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Oval 547"/>
          <p:cNvSpPr/>
          <p:nvPr/>
        </p:nvSpPr>
        <p:spPr>
          <a:xfrm>
            <a:off x="3831938" y="378433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Oval 548"/>
          <p:cNvSpPr/>
          <p:nvPr/>
        </p:nvSpPr>
        <p:spPr>
          <a:xfrm>
            <a:off x="4955325" y="378433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Oval 549"/>
          <p:cNvSpPr/>
          <p:nvPr/>
        </p:nvSpPr>
        <p:spPr>
          <a:xfrm>
            <a:off x="6078711" y="378433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Oval 550"/>
          <p:cNvSpPr/>
          <p:nvPr/>
        </p:nvSpPr>
        <p:spPr>
          <a:xfrm>
            <a:off x="7202098" y="378433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Oval 551"/>
          <p:cNvSpPr/>
          <p:nvPr/>
        </p:nvSpPr>
        <p:spPr>
          <a:xfrm>
            <a:off x="8325485" y="378433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Oval 552"/>
          <p:cNvSpPr/>
          <p:nvPr/>
        </p:nvSpPr>
        <p:spPr>
          <a:xfrm>
            <a:off x="11695645" y="378433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Oval 553"/>
          <p:cNvSpPr/>
          <p:nvPr/>
        </p:nvSpPr>
        <p:spPr>
          <a:xfrm>
            <a:off x="10572258" y="378433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Teardrop 3"/>
          <p:cNvSpPr/>
          <p:nvPr/>
        </p:nvSpPr>
        <p:spPr>
          <a:xfrm rot="5400000" flipH="1" flipV="1">
            <a:off x="8272693" y="457873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Teardrop 3"/>
          <p:cNvSpPr/>
          <p:nvPr/>
        </p:nvSpPr>
        <p:spPr>
          <a:xfrm rot="5400000" flipH="1" flipV="1">
            <a:off x="-516035" y="4777098"/>
            <a:ext cx="1452203" cy="420133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Teardrop 3"/>
          <p:cNvSpPr/>
          <p:nvPr/>
        </p:nvSpPr>
        <p:spPr>
          <a:xfrm rot="5400000" flipH="1" flipV="1">
            <a:off x="1532373" y="457873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Teardrop 3"/>
          <p:cNvSpPr/>
          <p:nvPr/>
        </p:nvSpPr>
        <p:spPr>
          <a:xfrm rot="5400000" flipH="1" flipV="1">
            <a:off x="2655760" y="457873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Teardrop 3"/>
          <p:cNvSpPr/>
          <p:nvPr/>
        </p:nvSpPr>
        <p:spPr>
          <a:xfrm rot="5400000" flipH="1" flipV="1">
            <a:off x="3779147" y="457873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Teardrop 3"/>
          <p:cNvSpPr/>
          <p:nvPr/>
        </p:nvSpPr>
        <p:spPr>
          <a:xfrm rot="5400000" flipH="1" flipV="1">
            <a:off x="4902533" y="457873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Teardrop 3"/>
          <p:cNvSpPr/>
          <p:nvPr/>
        </p:nvSpPr>
        <p:spPr>
          <a:xfrm rot="5400000" flipH="1" flipV="1">
            <a:off x="6025920" y="457873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Teardrop 3"/>
          <p:cNvSpPr/>
          <p:nvPr/>
        </p:nvSpPr>
        <p:spPr>
          <a:xfrm rot="5400000" flipH="1" flipV="1">
            <a:off x="7149307" y="457873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Teardrop 3"/>
          <p:cNvSpPr/>
          <p:nvPr/>
        </p:nvSpPr>
        <p:spPr>
          <a:xfrm rot="5400000" flipH="1" flipV="1">
            <a:off x="10519467" y="457873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Teardrop 3"/>
          <p:cNvSpPr/>
          <p:nvPr/>
        </p:nvSpPr>
        <p:spPr>
          <a:xfrm rot="5400000" flipH="1" flipV="1">
            <a:off x="9396080" y="457873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Teardrop 3"/>
          <p:cNvSpPr/>
          <p:nvPr/>
        </p:nvSpPr>
        <p:spPr>
          <a:xfrm rot="5400000" flipH="1" flipV="1">
            <a:off x="11495781" y="4871426"/>
            <a:ext cx="1160960" cy="231477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29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Teardrop 3"/>
          <p:cNvSpPr/>
          <p:nvPr/>
        </p:nvSpPr>
        <p:spPr>
          <a:xfrm rot="5400000" flipH="1" flipV="1">
            <a:off x="408987" y="457873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Oval 566"/>
          <p:cNvSpPr/>
          <p:nvPr/>
        </p:nvSpPr>
        <p:spPr>
          <a:xfrm>
            <a:off x="8886015" y="478766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Oval 567"/>
          <p:cNvSpPr/>
          <p:nvPr/>
        </p:nvSpPr>
        <p:spPr>
          <a:xfrm>
            <a:off x="1022309" y="478766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Oval 568"/>
          <p:cNvSpPr/>
          <p:nvPr/>
        </p:nvSpPr>
        <p:spPr>
          <a:xfrm>
            <a:off x="2145695" y="478766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Oval 569"/>
          <p:cNvSpPr/>
          <p:nvPr/>
        </p:nvSpPr>
        <p:spPr>
          <a:xfrm>
            <a:off x="3269082" y="478766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Oval 570"/>
          <p:cNvSpPr/>
          <p:nvPr/>
        </p:nvSpPr>
        <p:spPr>
          <a:xfrm>
            <a:off x="4392469" y="478766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Oval 571"/>
          <p:cNvSpPr/>
          <p:nvPr/>
        </p:nvSpPr>
        <p:spPr>
          <a:xfrm>
            <a:off x="5515855" y="478766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Oval 572"/>
          <p:cNvSpPr/>
          <p:nvPr/>
        </p:nvSpPr>
        <p:spPr>
          <a:xfrm>
            <a:off x="6639242" y="478766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Oval 573"/>
          <p:cNvSpPr/>
          <p:nvPr/>
        </p:nvSpPr>
        <p:spPr>
          <a:xfrm>
            <a:off x="7762629" y="478766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Oval 574"/>
          <p:cNvSpPr/>
          <p:nvPr/>
        </p:nvSpPr>
        <p:spPr>
          <a:xfrm>
            <a:off x="11132789" y="478766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Oval 575"/>
          <p:cNvSpPr/>
          <p:nvPr/>
        </p:nvSpPr>
        <p:spPr>
          <a:xfrm>
            <a:off x="10009402" y="478766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7710573" y="55759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970253" y="55759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2093640" y="55759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3217027" y="55759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4340413" y="55759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5463800" y="55759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6587187" y="55759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9957347" y="55759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833960" y="55759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11080733" y="55759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-153134" y="55759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Oval 587"/>
          <p:cNvSpPr/>
          <p:nvPr/>
        </p:nvSpPr>
        <p:spPr>
          <a:xfrm>
            <a:off x="9448871" y="5781597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Oval 588"/>
          <p:cNvSpPr/>
          <p:nvPr/>
        </p:nvSpPr>
        <p:spPr>
          <a:xfrm>
            <a:off x="461778" y="5781597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Oval 589"/>
          <p:cNvSpPr/>
          <p:nvPr/>
        </p:nvSpPr>
        <p:spPr>
          <a:xfrm>
            <a:off x="1585165" y="5781597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Oval 590"/>
          <p:cNvSpPr/>
          <p:nvPr/>
        </p:nvSpPr>
        <p:spPr>
          <a:xfrm>
            <a:off x="2708551" y="5781597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3831938" y="5781597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592"/>
          <p:cNvSpPr/>
          <p:nvPr/>
        </p:nvSpPr>
        <p:spPr>
          <a:xfrm>
            <a:off x="4955325" y="5781597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6078711" y="5781597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7202098" y="5781597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8325485" y="5781597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11695645" y="5781597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10572258" y="5781597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Teardrop 3"/>
          <p:cNvSpPr/>
          <p:nvPr/>
        </p:nvSpPr>
        <p:spPr>
          <a:xfrm rot="5400000" flipH="1" flipV="1">
            <a:off x="8272693" y="659040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Teardrop 3"/>
          <p:cNvSpPr/>
          <p:nvPr/>
        </p:nvSpPr>
        <p:spPr>
          <a:xfrm rot="5400000" flipH="1" flipV="1">
            <a:off x="-516035" y="6788767"/>
            <a:ext cx="1452203" cy="420133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Teardrop 3"/>
          <p:cNvSpPr/>
          <p:nvPr/>
        </p:nvSpPr>
        <p:spPr>
          <a:xfrm rot="5400000" flipH="1" flipV="1">
            <a:off x="1532373" y="659040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Teardrop 3"/>
          <p:cNvSpPr/>
          <p:nvPr/>
        </p:nvSpPr>
        <p:spPr>
          <a:xfrm rot="5400000" flipH="1" flipV="1">
            <a:off x="2655760" y="659040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Teardrop 3"/>
          <p:cNvSpPr/>
          <p:nvPr/>
        </p:nvSpPr>
        <p:spPr>
          <a:xfrm rot="5400000" flipH="1" flipV="1">
            <a:off x="3779147" y="659040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Teardrop 3"/>
          <p:cNvSpPr/>
          <p:nvPr/>
        </p:nvSpPr>
        <p:spPr>
          <a:xfrm rot="5400000" flipH="1" flipV="1">
            <a:off x="4902533" y="659040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Teardrop 3"/>
          <p:cNvSpPr/>
          <p:nvPr/>
        </p:nvSpPr>
        <p:spPr>
          <a:xfrm rot="5400000" flipH="1" flipV="1">
            <a:off x="6025920" y="659040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Teardrop 3"/>
          <p:cNvSpPr/>
          <p:nvPr/>
        </p:nvSpPr>
        <p:spPr>
          <a:xfrm rot="5400000" flipH="1" flipV="1">
            <a:off x="7149307" y="659040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10519467" y="659040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396080" y="659040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1495781" y="6883095"/>
            <a:ext cx="1160960" cy="231477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2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2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1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408987" y="659040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Oval 610"/>
          <p:cNvSpPr/>
          <p:nvPr/>
        </p:nvSpPr>
        <p:spPr>
          <a:xfrm>
            <a:off x="8886015" y="6799329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Oval 611"/>
          <p:cNvSpPr/>
          <p:nvPr/>
        </p:nvSpPr>
        <p:spPr>
          <a:xfrm>
            <a:off x="1022309" y="6799329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Oval 612"/>
          <p:cNvSpPr/>
          <p:nvPr/>
        </p:nvSpPr>
        <p:spPr>
          <a:xfrm>
            <a:off x="2145695" y="6799329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Oval 613"/>
          <p:cNvSpPr/>
          <p:nvPr/>
        </p:nvSpPr>
        <p:spPr>
          <a:xfrm>
            <a:off x="3269082" y="6799329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Oval 614"/>
          <p:cNvSpPr/>
          <p:nvPr/>
        </p:nvSpPr>
        <p:spPr>
          <a:xfrm>
            <a:off x="4392469" y="6799329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Oval 615"/>
          <p:cNvSpPr/>
          <p:nvPr/>
        </p:nvSpPr>
        <p:spPr>
          <a:xfrm>
            <a:off x="5515855" y="6799329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Oval 616"/>
          <p:cNvSpPr/>
          <p:nvPr/>
        </p:nvSpPr>
        <p:spPr>
          <a:xfrm>
            <a:off x="6639242" y="6799329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Oval 617"/>
          <p:cNvSpPr/>
          <p:nvPr/>
        </p:nvSpPr>
        <p:spPr>
          <a:xfrm>
            <a:off x="7762629" y="6799329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Oval 618"/>
          <p:cNvSpPr/>
          <p:nvPr/>
        </p:nvSpPr>
        <p:spPr>
          <a:xfrm>
            <a:off x="11132789" y="6799329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Oval 619"/>
          <p:cNvSpPr/>
          <p:nvPr/>
        </p:nvSpPr>
        <p:spPr>
          <a:xfrm>
            <a:off x="10009402" y="6799329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7710573" y="759133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Teardrop 3"/>
          <p:cNvSpPr/>
          <p:nvPr/>
        </p:nvSpPr>
        <p:spPr>
          <a:xfrm rot="5400000" flipH="1" flipV="1">
            <a:off x="970253" y="759133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Teardrop 3"/>
          <p:cNvSpPr/>
          <p:nvPr/>
        </p:nvSpPr>
        <p:spPr>
          <a:xfrm rot="5400000" flipH="1" flipV="1">
            <a:off x="2093640" y="759133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Teardrop 3"/>
          <p:cNvSpPr/>
          <p:nvPr/>
        </p:nvSpPr>
        <p:spPr>
          <a:xfrm rot="5400000" flipH="1" flipV="1">
            <a:off x="3217027" y="759133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Teardrop 3"/>
          <p:cNvSpPr/>
          <p:nvPr/>
        </p:nvSpPr>
        <p:spPr>
          <a:xfrm rot="5400000" flipH="1" flipV="1">
            <a:off x="4340413" y="759133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Teardrop 3"/>
          <p:cNvSpPr/>
          <p:nvPr/>
        </p:nvSpPr>
        <p:spPr>
          <a:xfrm rot="5400000" flipH="1" flipV="1">
            <a:off x="5463800" y="759133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Teardrop 3"/>
          <p:cNvSpPr/>
          <p:nvPr/>
        </p:nvSpPr>
        <p:spPr>
          <a:xfrm rot="5400000" flipH="1" flipV="1">
            <a:off x="6587187" y="759133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Teardrop 3"/>
          <p:cNvSpPr/>
          <p:nvPr/>
        </p:nvSpPr>
        <p:spPr>
          <a:xfrm rot="5400000" flipH="1" flipV="1">
            <a:off x="9957347" y="759133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Teardrop 3"/>
          <p:cNvSpPr/>
          <p:nvPr/>
        </p:nvSpPr>
        <p:spPr>
          <a:xfrm rot="5400000" flipH="1" flipV="1">
            <a:off x="8833960" y="759133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Teardrop 3"/>
          <p:cNvSpPr/>
          <p:nvPr/>
        </p:nvSpPr>
        <p:spPr>
          <a:xfrm rot="5400000" flipH="1" flipV="1">
            <a:off x="11080733" y="759133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Teardrop 3"/>
          <p:cNvSpPr/>
          <p:nvPr/>
        </p:nvSpPr>
        <p:spPr>
          <a:xfrm rot="5400000" flipH="1" flipV="1">
            <a:off x="-153134" y="759133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9448871" y="779701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461778" y="779701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1585165" y="779701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634"/>
          <p:cNvSpPr/>
          <p:nvPr/>
        </p:nvSpPr>
        <p:spPr>
          <a:xfrm>
            <a:off x="2708551" y="779701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3831938" y="779701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Oval 636"/>
          <p:cNvSpPr/>
          <p:nvPr/>
        </p:nvSpPr>
        <p:spPr>
          <a:xfrm>
            <a:off x="4955325" y="779701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Oval 637"/>
          <p:cNvSpPr/>
          <p:nvPr/>
        </p:nvSpPr>
        <p:spPr>
          <a:xfrm>
            <a:off x="6078711" y="779701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Oval 638"/>
          <p:cNvSpPr/>
          <p:nvPr/>
        </p:nvSpPr>
        <p:spPr>
          <a:xfrm>
            <a:off x="7202098" y="779701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Oval 639"/>
          <p:cNvSpPr/>
          <p:nvPr/>
        </p:nvSpPr>
        <p:spPr>
          <a:xfrm>
            <a:off x="8325485" y="779701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Oval 640"/>
          <p:cNvSpPr/>
          <p:nvPr/>
        </p:nvSpPr>
        <p:spPr>
          <a:xfrm>
            <a:off x="11695645" y="779701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Oval 641"/>
          <p:cNvSpPr/>
          <p:nvPr/>
        </p:nvSpPr>
        <p:spPr>
          <a:xfrm>
            <a:off x="10572258" y="779701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8272693" y="85914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-516035" y="8789784"/>
            <a:ext cx="1452203" cy="420133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1532373" y="85914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2655760" y="85914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3779147" y="85914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4902533" y="85914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6025920" y="85914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7149307" y="85914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0519467" y="85914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Teardrop 3"/>
          <p:cNvSpPr/>
          <p:nvPr/>
        </p:nvSpPr>
        <p:spPr>
          <a:xfrm rot="5400000" flipH="1" flipV="1">
            <a:off x="9396080" y="85914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Teardrop 3"/>
          <p:cNvSpPr/>
          <p:nvPr/>
        </p:nvSpPr>
        <p:spPr>
          <a:xfrm rot="5400000" flipH="1" flipV="1">
            <a:off x="11495781" y="8884112"/>
            <a:ext cx="1160960" cy="231477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2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2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1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Teardrop 3"/>
          <p:cNvSpPr/>
          <p:nvPr/>
        </p:nvSpPr>
        <p:spPr>
          <a:xfrm rot="5400000" flipH="1" flipV="1">
            <a:off x="408987" y="85914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Oval 654"/>
          <p:cNvSpPr/>
          <p:nvPr/>
        </p:nvSpPr>
        <p:spPr>
          <a:xfrm>
            <a:off x="8886015" y="880034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Oval 655"/>
          <p:cNvSpPr/>
          <p:nvPr/>
        </p:nvSpPr>
        <p:spPr>
          <a:xfrm>
            <a:off x="1022309" y="880034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Oval 656"/>
          <p:cNvSpPr/>
          <p:nvPr/>
        </p:nvSpPr>
        <p:spPr>
          <a:xfrm>
            <a:off x="2145695" y="880034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Oval 657"/>
          <p:cNvSpPr/>
          <p:nvPr/>
        </p:nvSpPr>
        <p:spPr>
          <a:xfrm>
            <a:off x="3269082" y="880034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Oval 658"/>
          <p:cNvSpPr/>
          <p:nvPr/>
        </p:nvSpPr>
        <p:spPr>
          <a:xfrm>
            <a:off x="4392469" y="880034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Oval 659"/>
          <p:cNvSpPr/>
          <p:nvPr/>
        </p:nvSpPr>
        <p:spPr>
          <a:xfrm>
            <a:off x="5515855" y="880034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Oval 660"/>
          <p:cNvSpPr/>
          <p:nvPr/>
        </p:nvSpPr>
        <p:spPr>
          <a:xfrm>
            <a:off x="6639242" y="880034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Oval 661"/>
          <p:cNvSpPr/>
          <p:nvPr/>
        </p:nvSpPr>
        <p:spPr>
          <a:xfrm>
            <a:off x="7762629" y="880034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Oval 662"/>
          <p:cNvSpPr/>
          <p:nvPr/>
        </p:nvSpPr>
        <p:spPr>
          <a:xfrm>
            <a:off x="11132789" y="880034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Oval 663"/>
          <p:cNvSpPr/>
          <p:nvPr/>
        </p:nvSpPr>
        <p:spPr>
          <a:xfrm>
            <a:off x="10009402" y="880034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7710573" y="9596683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970253" y="9596683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2093640" y="9596683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3217027" y="9596683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4340413" y="9596683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Teardrop 3"/>
          <p:cNvSpPr/>
          <p:nvPr/>
        </p:nvSpPr>
        <p:spPr>
          <a:xfrm rot="5400000" flipH="1" flipV="1">
            <a:off x="5463800" y="9596683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Teardrop 3"/>
          <p:cNvSpPr/>
          <p:nvPr/>
        </p:nvSpPr>
        <p:spPr>
          <a:xfrm rot="5400000" flipH="1" flipV="1">
            <a:off x="6587187" y="9596683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Teardrop 3"/>
          <p:cNvSpPr/>
          <p:nvPr/>
        </p:nvSpPr>
        <p:spPr>
          <a:xfrm rot="5400000" flipH="1" flipV="1">
            <a:off x="9957347" y="9596683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Teardrop 3"/>
          <p:cNvSpPr/>
          <p:nvPr/>
        </p:nvSpPr>
        <p:spPr>
          <a:xfrm rot="5400000" flipH="1" flipV="1">
            <a:off x="8833960" y="9596683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Teardrop 3"/>
          <p:cNvSpPr/>
          <p:nvPr/>
        </p:nvSpPr>
        <p:spPr>
          <a:xfrm rot="5400000" flipH="1" flipV="1">
            <a:off x="11080733" y="9596683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Teardrop 3"/>
          <p:cNvSpPr/>
          <p:nvPr/>
        </p:nvSpPr>
        <p:spPr>
          <a:xfrm rot="5400000" flipH="1" flipV="1">
            <a:off x="-153134" y="9596683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9448871" y="9802361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461778" y="9802361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1585165" y="9802361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2708551" y="9802361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3831938" y="9802361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4955325" y="9802361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6078711" y="9802361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7202098" y="9802361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Oval 683"/>
          <p:cNvSpPr/>
          <p:nvPr/>
        </p:nvSpPr>
        <p:spPr>
          <a:xfrm>
            <a:off x="8325485" y="9802361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Oval 684"/>
          <p:cNvSpPr/>
          <p:nvPr/>
        </p:nvSpPr>
        <p:spPr>
          <a:xfrm>
            <a:off x="11695645" y="9802361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Oval 685"/>
          <p:cNvSpPr/>
          <p:nvPr/>
        </p:nvSpPr>
        <p:spPr>
          <a:xfrm>
            <a:off x="10572258" y="9802361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8727458" y="10201531"/>
            <a:ext cx="551917" cy="719697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-90192" y="10375614"/>
            <a:ext cx="551917" cy="371532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1987136" y="10201529"/>
            <a:ext cx="551917" cy="719696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3110523" y="10201529"/>
            <a:ext cx="551917" cy="719696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4233910" y="10201529"/>
            <a:ext cx="551917" cy="719696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5357298" y="10201531"/>
            <a:ext cx="551917" cy="719697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6480684" y="10201531"/>
            <a:ext cx="551917" cy="719697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7604071" y="10201531"/>
            <a:ext cx="551917" cy="719697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0974230" y="10201529"/>
            <a:ext cx="551917" cy="719696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9850844" y="10201531"/>
            <a:ext cx="551917" cy="719697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1899715" y="10545051"/>
            <a:ext cx="406296" cy="178273"/>
          </a:xfrm>
          <a:custGeom>
            <a:avLst/>
            <a:gdLst/>
            <a:ahLst/>
            <a:cxnLst/>
            <a:rect l="l" t="t" r="r" b="b"/>
            <a:pathLst>
              <a:path w="171406" h="133705">
                <a:moveTo>
                  <a:pt x="171406" y="123429"/>
                </a:moveTo>
                <a:lnTo>
                  <a:pt x="168564" y="133705"/>
                </a:lnTo>
                <a:lnTo>
                  <a:pt x="157460" y="133705"/>
                </a:lnTo>
                <a:cubicBezTo>
                  <a:pt x="159382" y="130353"/>
                  <a:pt x="159597" y="126761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62756" y="133705"/>
                </a:lnTo>
                <a:lnTo>
                  <a:pt x="62665" y="133705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857112" y="10201529"/>
            <a:ext cx="551917" cy="719696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1651"/>
          <p:cNvSpPr/>
          <p:nvPr/>
        </p:nvSpPr>
        <p:spPr>
          <a:xfrm>
            <a:off x="1083492" y="10812016"/>
            <a:ext cx="10214448" cy="25320"/>
          </a:xfrm>
          <a:custGeom>
            <a:avLst/>
            <a:gdLst/>
            <a:ahLst/>
            <a:cxnLst/>
            <a:rect l="l" t="t" r="r" b="b"/>
            <a:pathLst>
              <a:path w="7660836" h="10682"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9494000" y="86721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1" name="Oval 700"/>
          <p:cNvSpPr/>
          <p:nvPr/>
        </p:nvSpPr>
        <p:spPr>
          <a:xfrm>
            <a:off x="503280" y="86721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2" name="Oval 701"/>
          <p:cNvSpPr/>
          <p:nvPr/>
        </p:nvSpPr>
        <p:spPr>
          <a:xfrm>
            <a:off x="1627120" y="86721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3" name="Oval 702"/>
          <p:cNvSpPr/>
          <p:nvPr/>
        </p:nvSpPr>
        <p:spPr>
          <a:xfrm>
            <a:off x="2750960" y="86721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4" name="Oval 703"/>
          <p:cNvSpPr/>
          <p:nvPr/>
        </p:nvSpPr>
        <p:spPr>
          <a:xfrm>
            <a:off x="3874799" y="86721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5" name="Oval 704"/>
          <p:cNvSpPr/>
          <p:nvPr/>
        </p:nvSpPr>
        <p:spPr>
          <a:xfrm>
            <a:off x="4998640" y="86721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6" name="Oval 705"/>
          <p:cNvSpPr/>
          <p:nvPr/>
        </p:nvSpPr>
        <p:spPr>
          <a:xfrm>
            <a:off x="6122480" y="86721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7" name="Oval 706"/>
          <p:cNvSpPr/>
          <p:nvPr/>
        </p:nvSpPr>
        <p:spPr>
          <a:xfrm>
            <a:off x="7246320" y="86721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8" name="Oval 707"/>
          <p:cNvSpPr/>
          <p:nvPr/>
        </p:nvSpPr>
        <p:spPr>
          <a:xfrm>
            <a:off x="8370160" y="86721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9" name="Oval 708"/>
          <p:cNvSpPr/>
          <p:nvPr/>
        </p:nvSpPr>
        <p:spPr>
          <a:xfrm>
            <a:off x="11741680" y="86721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0" name="Oval 709"/>
          <p:cNvSpPr/>
          <p:nvPr/>
        </p:nvSpPr>
        <p:spPr>
          <a:xfrm>
            <a:off x="10617840" y="86721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1" name="Oval 710"/>
          <p:cNvSpPr/>
          <p:nvPr/>
        </p:nvSpPr>
        <p:spPr>
          <a:xfrm>
            <a:off x="9494000" y="2871362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2" name="Oval 711"/>
          <p:cNvSpPr/>
          <p:nvPr/>
        </p:nvSpPr>
        <p:spPr>
          <a:xfrm>
            <a:off x="503280" y="2871362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3" name="Oval 712"/>
          <p:cNvSpPr/>
          <p:nvPr/>
        </p:nvSpPr>
        <p:spPr>
          <a:xfrm>
            <a:off x="1627120" y="2871362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4" name="Oval 713"/>
          <p:cNvSpPr/>
          <p:nvPr/>
        </p:nvSpPr>
        <p:spPr>
          <a:xfrm>
            <a:off x="2750960" y="2871362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5" name="Oval 714"/>
          <p:cNvSpPr/>
          <p:nvPr/>
        </p:nvSpPr>
        <p:spPr>
          <a:xfrm>
            <a:off x="3874799" y="2871362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6" name="Oval 715"/>
          <p:cNvSpPr/>
          <p:nvPr/>
        </p:nvSpPr>
        <p:spPr>
          <a:xfrm>
            <a:off x="4998640" y="2871362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7" name="Oval 716"/>
          <p:cNvSpPr/>
          <p:nvPr/>
        </p:nvSpPr>
        <p:spPr>
          <a:xfrm>
            <a:off x="6122480" y="2871362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8" name="Oval 717"/>
          <p:cNvSpPr/>
          <p:nvPr/>
        </p:nvSpPr>
        <p:spPr>
          <a:xfrm>
            <a:off x="7246320" y="2871362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9" name="Oval 718"/>
          <p:cNvSpPr/>
          <p:nvPr/>
        </p:nvSpPr>
        <p:spPr>
          <a:xfrm>
            <a:off x="8370160" y="2871362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0" name="Oval 719"/>
          <p:cNvSpPr/>
          <p:nvPr/>
        </p:nvSpPr>
        <p:spPr>
          <a:xfrm>
            <a:off x="11741680" y="2871362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1" name="Oval 720"/>
          <p:cNvSpPr/>
          <p:nvPr/>
        </p:nvSpPr>
        <p:spPr>
          <a:xfrm>
            <a:off x="10617840" y="2871362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2" name="Oval 721"/>
          <p:cNvSpPr/>
          <p:nvPr/>
        </p:nvSpPr>
        <p:spPr>
          <a:xfrm>
            <a:off x="9494000" y="486862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3" name="Oval 722"/>
          <p:cNvSpPr/>
          <p:nvPr/>
        </p:nvSpPr>
        <p:spPr>
          <a:xfrm>
            <a:off x="503280" y="486862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4" name="Oval 723"/>
          <p:cNvSpPr/>
          <p:nvPr/>
        </p:nvSpPr>
        <p:spPr>
          <a:xfrm>
            <a:off x="1627120" y="486862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5" name="Oval 724"/>
          <p:cNvSpPr/>
          <p:nvPr/>
        </p:nvSpPr>
        <p:spPr>
          <a:xfrm>
            <a:off x="2750960" y="486862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6" name="Oval 725"/>
          <p:cNvSpPr/>
          <p:nvPr/>
        </p:nvSpPr>
        <p:spPr>
          <a:xfrm>
            <a:off x="3874799" y="486862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7" name="Oval 726"/>
          <p:cNvSpPr/>
          <p:nvPr/>
        </p:nvSpPr>
        <p:spPr>
          <a:xfrm>
            <a:off x="4998640" y="486862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8" name="Oval 727"/>
          <p:cNvSpPr/>
          <p:nvPr/>
        </p:nvSpPr>
        <p:spPr>
          <a:xfrm>
            <a:off x="6122480" y="486862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9" name="Oval 728"/>
          <p:cNvSpPr/>
          <p:nvPr/>
        </p:nvSpPr>
        <p:spPr>
          <a:xfrm>
            <a:off x="7246320" y="486862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0" name="Oval 729"/>
          <p:cNvSpPr/>
          <p:nvPr/>
        </p:nvSpPr>
        <p:spPr>
          <a:xfrm>
            <a:off x="8370160" y="486862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1" name="Oval 730"/>
          <p:cNvSpPr/>
          <p:nvPr/>
        </p:nvSpPr>
        <p:spPr>
          <a:xfrm>
            <a:off x="11741680" y="486862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2" name="Oval 731"/>
          <p:cNvSpPr/>
          <p:nvPr/>
        </p:nvSpPr>
        <p:spPr>
          <a:xfrm>
            <a:off x="10617840" y="486862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3" name="Oval 732"/>
          <p:cNvSpPr/>
          <p:nvPr/>
        </p:nvSpPr>
        <p:spPr>
          <a:xfrm>
            <a:off x="9494000" y="688029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4" name="Oval 733"/>
          <p:cNvSpPr/>
          <p:nvPr/>
        </p:nvSpPr>
        <p:spPr>
          <a:xfrm>
            <a:off x="503280" y="688029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5" name="Oval 734"/>
          <p:cNvSpPr/>
          <p:nvPr/>
        </p:nvSpPr>
        <p:spPr>
          <a:xfrm>
            <a:off x="1627120" y="688029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6" name="Oval 735"/>
          <p:cNvSpPr/>
          <p:nvPr/>
        </p:nvSpPr>
        <p:spPr>
          <a:xfrm>
            <a:off x="2750960" y="688029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7" name="Oval 736"/>
          <p:cNvSpPr/>
          <p:nvPr/>
        </p:nvSpPr>
        <p:spPr>
          <a:xfrm>
            <a:off x="3874799" y="688029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8" name="Oval 737"/>
          <p:cNvSpPr/>
          <p:nvPr/>
        </p:nvSpPr>
        <p:spPr>
          <a:xfrm>
            <a:off x="4998640" y="688029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9" name="Oval 738"/>
          <p:cNvSpPr/>
          <p:nvPr/>
        </p:nvSpPr>
        <p:spPr>
          <a:xfrm>
            <a:off x="6122480" y="688029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0" name="Oval 739"/>
          <p:cNvSpPr/>
          <p:nvPr/>
        </p:nvSpPr>
        <p:spPr>
          <a:xfrm>
            <a:off x="7246320" y="688029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1" name="Oval 740"/>
          <p:cNvSpPr/>
          <p:nvPr/>
        </p:nvSpPr>
        <p:spPr>
          <a:xfrm>
            <a:off x="8370160" y="688029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2" name="Oval 741"/>
          <p:cNvSpPr/>
          <p:nvPr/>
        </p:nvSpPr>
        <p:spPr>
          <a:xfrm>
            <a:off x="11741680" y="688029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3" name="Oval 742"/>
          <p:cNvSpPr/>
          <p:nvPr/>
        </p:nvSpPr>
        <p:spPr>
          <a:xfrm>
            <a:off x="10617840" y="688029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4" name="Oval 743"/>
          <p:cNvSpPr/>
          <p:nvPr/>
        </p:nvSpPr>
        <p:spPr>
          <a:xfrm>
            <a:off x="9494000" y="8881316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5" name="Oval 744"/>
          <p:cNvSpPr/>
          <p:nvPr/>
        </p:nvSpPr>
        <p:spPr>
          <a:xfrm>
            <a:off x="503280" y="8881316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6" name="Oval 745"/>
          <p:cNvSpPr/>
          <p:nvPr/>
        </p:nvSpPr>
        <p:spPr>
          <a:xfrm>
            <a:off x="1627120" y="8881316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7" name="Oval 746"/>
          <p:cNvSpPr/>
          <p:nvPr/>
        </p:nvSpPr>
        <p:spPr>
          <a:xfrm>
            <a:off x="2750960" y="8881316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8" name="Oval 747"/>
          <p:cNvSpPr/>
          <p:nvPr/>
        </p:nvSpPr>
        <p:spPr>
          <a:xfrm>
            <a:off x="3874799" y="8881316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9" name="Oval 748"/>
          <p:cNvSpPr/>
          <p:nvPr/>
        </p:nvSpPr>
        <p:spPr>
          <a:xfrm>
            <a:off x="4998640" y="8881316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0" name="Oval 749"/>
          <p:cNvSpPr/>
          <p:nvPr/>
        </p:nvSpPr>
        <p:spPr>
          <a:xfrm>
            <a:off x="6122480" y="8881316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1" name="Oval 750"/>
          <p:cNvSpPr/>
          <p:nvPr/>
        </p:nvSpPr>
        <p:spPr>
          <a:xfrm>
            <a:off x="7246320" y="8881316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2" name="Oval 751"/>
          <p:cNvSpPr/>
          <p:nvPr/>
        </p:nvSpPr>
        <p:spPr>
          <a:xfrm>
            <a:off x="8370160" y="8881316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3" name="Oval 752"/>
          <p:cNvSpPr/>
          <p:nvPr/>
        </p:nvSpPr>
        <p:spPr>
          <a:xfrm>
            <a:off x="11741680" y="8881316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4" name="Oval 753"/>
          <p:cNvSpPr/>
          <p:nvPr/>
        </p:nvSpPr>
        <p:spPr>
          <a:xfrm>
            <a:off x="10617840" y="8881316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757362"/>
            <a:ext cx="7772400" cy="3467947"/>
          </a:xfrm>
        </p:spPr>
        <p:txBody>
          <a:bodyPr anchor="ctr">
            <a:normAutofit/>
          </a:bodyPr>
          <a:lstStyle>
            <a:lvl1pPr algn="r">
              <a:defRPr sz="5867" spc="267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11757362"/>
            <a:ext cx="3200400" cy="3467947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33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09585" indent="0" algn="ctr">
              <a:buNone/>
              <a:defRPr sz="2133"/>
            </a:lvl2pPr>
            <a:lvl3pPr marL="1219170" indent="0" algn="ctr">
              <a:buNone/>
              <a:defRPr sz="2133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C836416-6FF7-4C33-BC13-47D5A1ADA3DC}" type="datetimeFigureOut">
              <a:rPr lang="it-IT" smtClean="0"/>
              <a:pPr/>
              <a:t>28/01/2020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762F-E4A0-4DAF-9E93-08A709C26365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12477881"/>
            <a:ext cx="0" cy="2167467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28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6416-6FF7-4C33-BC13-47D5A1ADA3DC}" type="datetimeFigureOut">
              <a:rPr lang="it-IT" smtClean="0"/>
              <a:pPr/>
              <a:t>28/01/2020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762F-E4A0-4DAF-9E93-08A709C263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760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1806222"/>
            <a:ext cx="2628900" cy="12824178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1806222"/>
            <a:ext cx="7581900" cy="1282417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6416-6FF7-4C33-BC13-47D5A1ADA3DC}" type="datetimeFigureOut">
              <a:rPr lang="it-IT" smtClean="0"/>
              <a:pPr/>
              <a:t>28/01/2020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762F-E4A0-4DAF-9E93-08A709C26365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767009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22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6416-6FF7-4C33-BC13-47D5A1ADA3DC}" type="datetimeFigureOut">
              <a:rPr lang="it-IT" smtClean="0"/>
              <a:pPr/>
              <a:t>28/01/2020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762F-E4A0-4DAF-9E93-08A709C263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016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996163"/>
            <a:ext cx="12192000" cy="8996734"/>
            <a:chOff x="0" y="420256"/>
            <a:chExt cx="12188952" cy="3795497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379"/>
          <p:cNvSpPr/>
          <p:nvPr/>
        </p:nvSpPr>
        <p:spPr>
          <a:xfrm rot="18900000" flipV="1">
            <a:off x="10861408" y="-1012334"/>
            <a:ext cx="18288" cy="6677170"/>
          </a:xfrm>
          <a:custGeom>
            <a:avLst/>
            <a:gdLst/>
            <a:ahLst/>
            <a:cxnLst/>
            <a:rect l="l" t="t" r="r" b="b"/>
            <a:pathLst>
              <a:path w="13716" h="2816931">
                <a:moveTo>
                  <a:pt x="0" y="2816931"/>
                </a:moveTo>
                <a:lnTo>
                  <a:pt x="13716" y="28032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56"/>
          <p:cNvSpPr/>
          <p:nvPr/>
        </p:nvSpPr>
        <p:spPr>
          <a:xfrm>
            <a:off x="2" y="0"/>
            <a:ext cx="11821100" cy="10837343"/>
          </a:xfrm>
          <a:custGeom>
            <a:avLst/>
            <a:gdLst/>
            <a:ahLst/>
            <a:cxnLst/>
            <a:rect l="l" t="t" r="r" b="b"/>
            <a:pathLst>
              <a:path w="8865825" h="4572004"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87"/>
          <p:cNvSpPr/>
          <p:nvPr/>
        </p:nvSpPr>
        <p:spPr>
          <a:xfrm rot="2700000">
            <a:off x="3074544" y="1114560"/>
            <a:ext cx="32512" cy="8760392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88"/>
          <p:cNvSpPr/>
          <p:nvPr/>
        </p:nvSpPr>
        <p:spPr>
          <a:xfrm rot="2700000">
            <a:off x="4241591" y="1099001"/>
            <a:ext cx="32512" cy="8639337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89"/>
          <p:cNvSpPr/>
          <p:nvPr/>
        </p:nvSpPr>
        <p:spPr>
          <a:xfrm rot="2700000">
            <a:off x="5365839" y="1099003"/>
            <a:ext cx="32512" cy="8639337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90"/>
          <p:cNvSpPr/>
          <p:nvPr/>
        </p:nvSpPr>
        <p:spPr>
          <a:xfrm rot="2700000">
            <a:off x="6490087" y="1099003"/>
            <a:ext cx="32512" cy="8639337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91"/>
          <p:cNvSpPr/>
          <p:nvPr/>
        </p:nvSpPr>
        <p:spPr>
          <a:xfrm rot="2700000">
            <a:off x="7614336" y="1099004"/>
            <a:ext cx="32512" cy="8639335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92"/>
          <p:cNvSpPr/>
          <p:nvPr/>
        </p:nvSpPr>
        <p:spPr>
          <a:xfrm rot="2700000">
            <a:off x="8738584" y="1099001"/>
            <a:ext cx="32512" cy="8639336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93"/>
          <p:cNvSpPr/>
          <p:nvPr/>
        </p:nvSpPr>
        <p:spPr>
          <a:xfrm rot="2700000">
            <a:off x="9495287" y="2295188"/>
            <a:ext cx="32512" cy="7599765"/>
          </a:xfrm>
          <a:custGeom>
            <a:avLst/>
            <a:gdLst/>
            <a:ahLst/>
            <a:cxnLst/>
            <a:rect l="l" t="t" r="r" b="b"/>
            <a:pathLst>
              <a:path w="13716" h="5699824">
                <a:moveTo>
                  <a:pt x="0" y="0"/>
                </a:moveTo>
                <a:lnTo>
                  <a:pt x="13716" y="13717"/>
                </a:lnTo>
                <a:lnTo>
                  <a:pt x="13716" y="5686109"/>
                </a:lnTo>
                <a:lnTo>
                  <a:pt x="1" y="569982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95"/>
          <p:cNvSpPr/>
          <p:nvPr/>
        </p:nvSpPr>
        <p:spPr>
          <a:xfrm rot="2700000">
            <a:off x="10619536" y="5860794"/>
            <a:ext cx="32512" cy="4419908"/>
          </a:xfrm>
          <a:custGeom>
            <a:avLst/>
            <a:gdLst/>
            <a:ahLst/>
            <a:cxnLst/>
            <a:rect l="l" t="t" r="r" b="b"/>
            <a:pathLst>
              <a:path w="13716" h="3314931">
                <a:moveTo>
                  <a:pt x="0" y="0"/>
                </a:moveTo>
                <a:lnTo>
                  <a:pt x="13716" y="13716"/>
                </a:lnTo>
                <a:lnTo>
                  <a:pt x="13716" y="3301215"/>
                </a:lnTo>
                <a:lnTo>
                  <a:pt x="0" y="331493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96"/>
          <p:cNvSpPr/>
          <p:nvPr/>
        </p:nvSpPr>
        <p:spPr>
          <a:xfrm rot="2700000">
            <a:off x="11181657" y="7655079"/>
            <a:ext cx="32512" cy="2829987"/>
          </a:xfrm>
          <a:custGeom>
            <a:avLst/>
            <a:gdLst/>
            <a:ahLst/>
            <a:cxnLst/>
            <a:rect l="l" t="t" r="r" b="b"/>
            <a:pathLst>
              <a:path w="13716" h="2122490">
                <a:moveTo>
                  <a:pt x="0" y="0"/>
                </a:moveTo>
                <a:lnTo>
                  <a:pt x="13716" y="13716"/>
                </a:lnTo>
                <a:lnTo>
                  <a:pt x="13716" y="2108774"/>
                </a:lnTo>
                <a:lnTo>
                  <a:pt x="0" y="212249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97"/>
          <p:cNvSpPr/>
          <p:nvPr/>
        </p:nvSpPr>
        <p:spPr>
          <a:xfrm rot="2700000">
            <a:off x="11743784" y="9449379"/>
            <a:ext cx="32514" cy="1240055"/>
          </a:xfrm>
          <a:custGeom>
            <a:avLst/>
            <a:gdLst/>
            <a:ahLst/>
            <a:cxnLst/>
            <a:rect l="l" t="t" r="r" b="b"/>
            <a:pathLst>
              <a:path w="13717" h="930041">
                <a:moveTo>
                  <a:pt x="0" y="0"/>
                </a:moveTo>
                <a:lnTo>
                  <a:pt x="13717" y="13717"/>
                </a:lnTo>
                <a:lnTo>
                  <a:pt x="13717" y="916324"/>
                </a:lnTo>
                <a:lnTo>
                  <a:pt x="1" y="93004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102"/>
          <p:cNvSpPr/>
          <p:nvPr/>
        </p:nvSpPr>
        <p:spPr>
          <a:xfrm rot="2700000">
            <a:off x="263924" y="92719"/>
            <a:ext cx="32512" cy="810757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Rectangle 103"/>
          <p:cNvSpPr/>
          <p:nvPr/>
        </p:nvSpPr>
        <p:spPr>
          <a:xfrm rot="2700000">
            <a:off x="826048" y="297087"/>
            <a:ext cx="32512" cy="2400685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Rectangle 104"/>
          <p:cNvSpPr/>
          <p:nvPr/>
        </p:nvSpPr>
        <p:spPr>
          <a:xfrm rot="2700000">
            <a:off x="1388172" y="501455"/>
            <a:ext cx="32512" cy="3990611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Rectangle 105"/>
          <p:cNvSpPr/>
          <p:nvPr/>
        </p:nvSpPr>
        <p:spPr>
          <a:xfrm rot="2700000">
            <a:off x="1950296" y="705823"/>
            <a:ext cx="32512" cy="5580539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106"/>
          <p:cNvSpPr/>
          <p:nvPr/>
        </p:nvSpPr>
        <p:spPr>
          <a:xfrm rot="2700000">
            <a:off x="2512420" y="910196"/>
            <a:ext cx="32512" cy="7170465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" name="Rectangle 148"/>
          <p:cNvSpPr/>
          <p:nvPr/>
        </p:nvSpPr>
        <p:spPr>
          <a:xfrm rot="18900000" flipV="1">
            <a:off x="2760759" y="-1067162"/>
            <a:ext cx="18288" cy="13960453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23"/>
          <p:cNvSpPr/>
          <p:nvPr/>
        </p:nvSpPr>
        <p:spPr>
          <a:xfrm rot="18900000" flipV="1">
            <a:off x="2198635" y="1345447"/>
            <a:ext cx="18288" cy="11133912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24"/>
          <p:cNvSpPr/>
          <p:nvPr/>
        </p:nvSpPr>
        <p:spPr>
          <a:xfrm rot="18900000" flipV="1">
            <a:off x="1636511" y="3758042"/>
            <a:ext cx="18288" cy="8307375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" name="Rectangle 325"/>
          <p:cNvSpPr/>
          <p:nvPr/>
        </p:nvSpPr>
        <p:spPr>
          <a:xfrm rot="18900000" flipV="1">
            <a:off x="1074387" y="6170648"/>
            <a:ext cx="18288" cy="5480832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326"/>
          <p:cNvSpPr/>
          <p:nvPr/>
        </p:nvSpPr>
        <p:spPr>
          <a:xfrm rot="18900000" flipV="1">
            <a:off x="512264" y="8583246"/>
            <a:ext cx="18288" cy="2654298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" name="Rectangle 371"/>
          <p:cNvSpPr/>
          <p:nvPr/>
        </p:nvSpPr>
        <p:spPr>
          <a:xfrm rot="18900000" flipV="1">
            <a:off x="3606907" y="-2260738"/>
            <a:ext cx="18288" cy="15358815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373"/>
          <p:cNvSpPr/>
          <p:nvPr/>
        </p:nvSpPr>
        <p:spPr>
          <a:xfrm rot="18900000" flipV="1">
            <a:off x="5855403" y="-2260738"/>
            <a:ext cx="18288" cy="15358815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" name="Rectangle 375"/>
          <p:cNvSpPr/>
          <p:nvPr/>
        </p:nvSpPr>
        <p:spPr>
          <a:xfrm rot="18900000" flipV="1">
            <a:off x="8103900" y="-2260737"/>
            <a:ext cx="18288" cy="15358817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376"/>
          <p:cNvSpPr/>
          <p:nvPr/>
        </p:nvSpPr>
        <p:spPr>
          <a:xfrm rot="18900000" flipV="1">
            <a:off x="9175037" y="-2254141"/>
            <a:ext cx="18288" cy="15156783"/>
          </a:xfrm>
          <a:custGeom>
            <a:avLst/>
            <a:gdLst/>
            <a:ahLst/>
            <a:cxnLst/>
            <a:rect l="l" t="t" r="r" b="b"/>
            <a:pathLst>
              <a:path w="13716" h="6394268">
                <a:moveTo>
                  <a:pt x="13716" y="6380553"/>
                </a:moveTo>
                <a:lnTo>
                  <a:pt x="13716" y="13716"/>
                </a:lnTo>
                <a:lnTo>
                  <a:pt x="0" y="0"/>
                </a:lnTo>
                <a:lnTo>
                  <a:pt x="0" y="639426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Rectangle 377"/>
          <p:cNvSpPr/>
          <p:nvPr/>
        </p:nvSpPr>
        <p:spPr>
          <a:xfrm rot="18900000" flipV="1">
            <a:off x="9737160" y="-1840203"/>
            <a:ext cx="18289" cy="12330247"/>
          </a:xfrm>
          <a:custGeom>
            <a:avLst/>
            <a:gdLst/>
            <a:ahLst/>
            <a:cxnLst/>
            <a:rect l="l" t="t" r="r" b="b"/>
            <a:pathLst>
              <a:path w="13717" h="5201823">
                <a:moveTo>
                  <a:pt x="1" y="5201823"/>
                </a:moveTo>
                <a:lnTo>
                  <a:pt x="13717" y="5188106"/>
                </a:lnTo>
                <a:lnTo>
                  <a:pt x="13717" y="137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378"/>
          <p:cNvSpPr/>
          <p:nvPr/>
        </p:nvSpPr>
        <p:spPr>
          <a:xfrm rot="18900000" flipV="1">
            <a:off x="10323913" y="-1380290"/>
            <a:ext cx="18288" cy="9503711"/>
          </a:xfrm>
          <a:custGeom>
            <a:avLst/>
            <a:gdLst/>
            <a:ahLst/>
            <a:cxnLst/>
            <a:rect l="l" t="t" r="r" b="b"/>
            <a:pathLst>
              <a:path w="13716" h="4009378">
                <a:moveTo>
                  <a:pt x="13716" y="3995663"/>
                </a:moveTo>
                <a:lnTo>
                  <a:pt x="13716" y="13717"/>
                </a:lnTo>
                <a:lnTo>
                  <a:pt x="0" y="0"/>
                </a:lnTo>
                <a:lnTo>
                  <a:pt x="0" y="400937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Rectangle 138"/>
          <p:cNvSpPr/>
          <p:nvPr/>
        </p:nvSpPr>
        <p:spPr>
          <a:xfrm rot="18900000" flipV="1">
            <a:off x="11423533" y="-598402"/>
            <a:ext cx="18287" cy="3850638"/>
          </a:xfrm>
          <a:custGeom>
            <a:avLst/>
            <a:gdLst/>
            <a:ahLst/>
            <a:cxnLst/>
            <a:rect l="l" t="t" r="r" b="b"/>
            <a:pathLst>
              <a:path w="13715" h="1624488">
                <a:moveTo>
                  <a:pt x="0" y="1624488"/>
                </a:moveTo>
                <a:lnTo>
                  <a:pt x="13715" y="1610773"/>
                </a:lnTo>
                <a:lnTo>
                  <a:pt x="13715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" name="Freeform 48"/>
          <p:cNvSpPr/>
          <p:nvPr/>
        </p:nvSpPr>
        <p:spPr>
          <a:xfrm rot="18900000" flipV="1">
            <a:off x="11985658" y="-184460"/>
            <a:ext cx="18287" cy="1024095"/>
          </a:xfrm>
          <a:custGeom>
            <a:avLst/>
            <a:gdLst/>
            <a:ahLst/>
            <a:cxnLst/>
            <a:rect l="l" t="t" r="r" b="b"/>
            <a:pathLst>
              <a:path w="13715" h="432040">
                <a:moveTo>
                  <a:pt x="0" y="432040"/>
                </a:moveTo>
                <a:lnTo>
                  <a:pt x="13715" y="418325"/>
                </a:lnTo>
                <a:lnTo>
                  <a:pt x="13715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" name="Rectangle 372"/>
          <p:cNvSpPr/>
          <p:nvPr/>
        </p:nvSpPr>
        <p:spPr>
          <a:xfrm rot="18900000" flipV="1">
            <a:off x="4724689" y="-2288492"/>
            <a:ext cx="18288" cy="15391334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374"/>
          <p:cNvSpPr/>
          <p:nvPr/>
        </p:nvSpPr>
        <p:spPr>
          <a:xfrm rot="18900000" flipV="1">
            <a:off x="6973185" y="-2288493"/>
            <a:ext cx="18288" cy="15391336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" name="Teardrop 3"/>
          <p:cNvSpPr/>
          <p:nvPr/>
        </p:nvSpPr>
        <p:spPr>
          <a:xfrm rot="5400000" flipH="1" flipV="1">
            <a:off x="8272693" y="57732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Teardrop 3"/>
          <p:cNvSpPr/>
          <p:nvPr/>
        </p:nvSpPr>
        <p:spPr>
          <a:xfrm rot="5400000" flipH="1" flipV="1">
            <a:off x="-516035" y="775688"/>
            <a:ext cx="1452203" cy="420133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" name="Teardrop 3"/>
          <p:cNvSpPr/>
          <p:nvPr/>
        </p:nvSpPr>
        <p:spPr>
          <a:xfrm rot="5400000" flipH="1" flipV="1">
            <a:off x="1532373" y="57732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" name="Teardrop 3"/>
          <p:cNvSpPr/>
          <p:nvPr/>
        </p:nvSpPr>
        <p:spPr>
          <a:xfrm rot="5400000" flipH="1" flipV="1">
            <a:off x="2655760" y="57732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" name="Teardrop 3"/>
          <p:cNvSpPr/>
          <p:nvPr/>
        </p:nvSpPr>
        <p:spPr>
          <a:xfrm rot="5400000" flipH="1" flipV="1">
            <a:off x="3779147" y="57732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" name="Teardrop 3"/>
          <p:cNvSpPr/>
          <p:nvPr/>
        </p:nvSpPr>
        <p:spPr>
          <a:xfrm rot="5400000" flipH="1" flipV="1">
            <a:off x="4902533" y="57732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Teardrop 3"/>
          <p:cNvSpPr/>
          <p:nvPr/>
        </p:nvSpPr>
        <p:spPr>
          <a:xfrm rot="5400000" flipH="1" flipV="1">
            <a:off x="6025920" y="57732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" name="Teardrop 3"/>
          <p:cNvSpPr/>
          <p:nvPr/>
        </p:nvSpPr>
        <p:spPr>
          <a:xfrm rot="5400000" flipH="1" flipV="1">
            <a:off x="7149307" y="57732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" name="Teardrop 3"/>
          <p:cNvSpPr/>
          <p:nvPr/>
        </p:nvSpPr>
        <p:spPr>
          <a:xfrm rot="5400000" flipH="1" flipV="1">
            <a:off x="10519467" y="57732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" name="Teardrop 3"/>
          <p:cNvSpPr/>
          <p:nvPr/>
        </p:nvSpPr>
        <p:spPr>
          <a:xfrm rot="5400000" flipH="1" flipV="1">
            <a:off x="9396080" y="57732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" name="Teardrop 3"/>
          <p:cNvSpPr/>
          <p:nvPr/>
        </p:nvSpPr>
        <p:spPr>
          <a:xfrm rot="5400000" flipH="1" flipV="1">
            <a:off x="11495781" y="870016"/>
            <a:ext cx="1160960" cy="231477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29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3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8" y="173608"/>
                </a:lnTo>
                <a:lnTo>
                  <a:pt x="3810" y="173608"/>
                </a:lnTo>
                <a:cubicBezTo>
                  <a:pt x="332" y="169383"/>
                  <a:pt x="0" y="164657"/>
                  <a:pt x="0" y="159854"/>
                </a:cubicBezTo>
                <a:cubicBezTo>
                  <a:pt x="0" y="132604"/>
                  <a:pt x="10705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" name="Teardrop 3"/>
          <p:cNvSpPr/>
          <p:nvPr/>
        </p:nvSpPr>
        <p:spPr>
          <a:xfrm rot="5400000" flipH="1" flipV="1">
            <a:off x="408987" y="57732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" name="Teardrop 3"/>
          <p:cNvSpPr/>
          <p:nvPr/>
        </p:nvSpPr>
        <p:spPr>
          <a:xfrm rot="5400000" flipH="1" flipV="1">
            <a:off x="7710573" y="157450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" name="Teardrop 3"/>
          <p:cNvSpPr/>
          <p:nvPr/>
        </p:nvSpPr>
        <p:spPr>
          <a:xfrm rot="5400000" flipH="1" flipV="1">
            <a:off x="970253" y="157450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" name="Teardrop 3"/>
          <p:cNvSpPr/>
          <p:nvPr/>
        </p:nvSpPr>
        <p:spPr>
          <a:xfrm rot="5400000" flipH="1" flipV="1">
            <a:off x="2093640" y="157450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" name="Teardrop 3"/>
          <p:cNvSpPr/>
          <p:nvPr/>
        </p:nvSpPr>
        <p:spPr>
          <a:xfrm rot="5400000" flipH="1" flipV="1">
            <a:off x="3217027" y="157450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" name="Teardrop 3"/>
          <p:cNvSpPr/>
          <p:nvPr/>
        </p:nvSpPr>
        <p:spPr>
          <a:xfrm rot="5400000" flipH="1" flipV="1">
            <a:off x="4340413" y="157450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" name="Teardrop 3"/>
          <p:cNvSpPr/>
          <p:nvPr/>
        </p:nvSpPr>
        <p:spPr>
          <a:xfrm rot="5400000" flipH="1" flipV="1">
            <a:off x="5463800" y="157450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" name="Teardrop 3"/>
          <p:cNvSpPr/>
          <p:nvPr/>
        </p:nvSpPr>
        <p:spPr>
          <a:xfrm rot="5400000" flipH="1" flipV="1">
            <a:off x="6587187" y="157450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" name="Teardrop 3"/>
          <p:cNvSpPr/>
          <p:nvPr/>
        </p:nvSpPr>
        <p:spPr>
          <a:xfrm rot="5400000" flipH="1" flipV="1">
            <a:off x="9957347" y="157450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" name="Teardrop 3"/>
          <p:cNvSpPr/>
          <p:nvPr/>
        </p:nvSpPr>
        <p:spPr>
          <a:xfrm rot="5400000" flipH="1" flipV="1">
            <a:off x="8833960" y="157450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Teardrop 3"/>
          <p:cNvSpPr/>
          <p:nvPr/>
        </p:nvSpPr>
        <p:spPr>
          <a:xfrm rot="5400000" flipH="1" flipV="1">
            <a:off x="11080733" y="157450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" name="Teardrop 3"/>
          <p:cNvSpPr/>
          <p:nvPr/>
        </p:nvSpPr>
        <p:spPr>
          <a:xfrm rot="5400000" flipH="1" flipV="1">
            <a:off x="-153134" y="157450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Teardrop 3"/>
          <p:cNvSpPr/>
          <p:nvPr/>
        </p:nvSpPr>
        <p:spPr>
          <a:xfrm rot="5400000" flipH="1" flipV="1">
            <a:off x="8072839" y="-68884"/>
            <a:ext cx="727671" cy="816864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" name="Teardrop 3"/>
          <p:cNvSpPr/>
          <p:nvPr/>
        </p:nvSpPr>
        <p:spPr>
          <a:xfrm rot="5400000" flipH="1" flipV="1">
            <a:off x="1332519" y="-68884"/>
            <a:ext cx="727671" cy="816864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Teardrop 3"/>
          <p:cNvSpPr/>
          <p:nvPr/>
        </p:nvSpPr>
        <p:spPr>
          <a:xfrm rot="5400000" flipH="1" flipV="1">
            <a:off x="2455906" y="-68884"/>
            <a:ext cx="727671" cy="816864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Teardrop 3"/>
          <p:cNvSpPr/>
          <p:nvPr/>
        </p:nvSpPr>
        <p:spPr>
          <a:xfrm rot="5400000" flipH="1" flipV="1">
            <a:off x="3579293" y="-68884"/>
            <a:ext cx="727671" cy="816864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" name="Teardrop 3"/>
          <p:cNvSpPr/>
          <p:nvPr/>
        </p:nvSpPr>
        <p:spPr>
          <a:xfrm rot="5400000" flipH="1" flipV="1">
            <a:off x="4702679" y="-68884"/>
            <a:ext cx="727671" cy="816864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" name="Teardrop 3"/>
          <p:cNvSpPr/>
          <p:nvPr/>
        </p:nvSpPr>
        <p:spPr>
          <a:xfrm rot="5400000" flipH="1" flipV="1">
            <a:off x="5826066" y="-68884"/>
            <a:ext cx="727671" cy="816864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" name="Teardrop 3"/>
          <p:cNvSpPr/>
          <p:nvPr/>
        </p:nvSpPr>
        <p:spPr>
          <a:xfrm rot="5400000" flipH="1" flipV="1">
            <a:off x="6949453" y="-68884"/>
            <a:ext cx="727671" cy="816864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" name="Teardrop 3"/>
          <p:cNvSpPr/>
          <p:nvPr/>
        </p:nvSpPr>
        <p:spPr>
          <a:xfrm rot="5400000" flipH="1" flipV="1">
            <a:off x="10319613" y="-68884"/>
            <a:ext cx="727671" cy="816864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" name="Teardrop 3"/>
          <p:cNvSpPr/>
          <p:nvPr/>
        </p:nvSpPr>
        <p:spPr>
          <a:xfrm rot="5400000" flipH="1" flipV="1">
            <a:off x="9196226" y="-68884"/>
            <a:ext cx="727671" cy="816864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" name="Teardrop 3"/>
          <p:cNvSpPr/>
          <p:nvPr/>
        </p:nvSpPr>
        <p:spPr>
          <a:xfrm rot="5400000" flipH="1" flipV="1">
            <a:off x="11442999" y="-68884"/>
            <a:ext cx="727671" cy="816864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" name="Teardrop 3"/>
          <p:cNvSpPr/>
          <p:nvPr/>
        </p:nvSpPr>
        <p:spPr>
          <a:xfrm rot="5400000" flipH="1" flipV="1">
            <a:off x="209133" y="-68884"/>
            <a:ext cx="727671" cy="816864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" name="Teardrop 3"/>
          <p:cNvSpPr/>
          <p:nvPr/>
        </p:nvSpPr>
        <p:spPr>
          <a:xfrm rot="5400000" flipH="1" flipV="1">
            <a:off x="8272693" y="2581465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" name="Teardrop 3"/>
          <p:cNvSpPr/>
          <p:nvPr/>
        </p:nvSpPr>
        <p:spPr>
          <a:xfrm rot="5400000" flipH="1" flipV="1">
            <a:off x="-516035" y="2779831"/>
            <a:ext cx="1452203" cy="420133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" name="Teardrop 3"/>
          <p:cNvSpPr/>
          <p:nvPr/>
        </p:nvSpPr>
        <p:spPr>
          <a:xfrm rot="5400000" flipH="1" flipV="1">
            <a:off x="1532373" y="2581465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" name="Teardrop 3"/>
          <p:cNvSpPr/>
          <p:nvPr/>
        </p:nvSpPr>
        <p:spPr>
          <a:xfrm rot="5400000" flipH="1" flipV="1">
            <a:off x="2655760" y="2581465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" name="Teardrop 3"/>
          <p:cNvSpPr/>
          <p:nvPr/>
        </p:nvSpPr>
        <p:spPr>
          <a:xfrm rot="5400000" flipH="1" flipV="1">
            <a:off x="3779147" y="2581465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" name="Teardrop 3"/>
          <p:cNvSpPr/>
          <p:nvPr/>
        </p:nvSpPr>
        <p:spPr>
          <a:xfrm rot="5400000" flipH="1" flipV="1">
            <a:off x="4902533" y="2581465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" name="Teardrop 3"/>
          <p:cNvSpPr/>
          <p:nvPr/>
        </p:nvSpPr>
        <p:spPr>
          <a:xfrm rot="5400000" flipH="1" flipV="1">
            <a:off x="6025920" y="2581465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" name="Teardrop 3"/>
          <p:cNvSpPr/>
          <p:nvPr/>
        </p:nvSpPr>
        <p:spPr>
          <a:xfrm rot="5400000" flipH="1" flipV="1">
            <a:off x="7149307" y="2581465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" name="Teardrop 3"/>
          <p:cNvSpPr/>
          <p:nvPr/>
        </p:nvSpPr>
        <p:spPr>
          <a:xfrm rot="5400000" flipH="1" flipV="1">
            <a:off x="10519467" y="2581465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" name="Teardrop 3"/>
          <p:cNvSpPr/>
          <p:nvPr/>
        </p:nvSpPr>
        <p:spPr>
          <a:xfrm rot="5400000" flipH="1" flipV="1">
            <a:off x="9396080" y="2581465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" name="Teardrop 3"/>
          <p:cNvSpPr/>
          <p:nvPr/>
        </p:nvSpPr>
        <p:spPr>
          <a:xfrm rot="5400000" flipH="1" flipV="1">
            <a:off x="11495781" y="2874159"/>
            <a:ext cx="1160960" cy="231477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3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2" y="169383"/>
                  <a:pt x="0" y="164657"/>
                  <a:pt x="0" y="159854"/>
                </a:cubicBezTo>
                <a:cubicBezTo>
                  <a:pt x="0" y="132604"/>
                  <a:pt x="10705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" name="Teardrop 3"/>
          <p:cNvSpPr/>
          <p:nvPr/>
        </p:nvSpPr>
        <p:spPr>
          <a:xfrm rot="5400000" flipH="1" flipV="1">
            <a:off x="408987" y="2581465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" name="Teardrop 3"/>
          <p:cNvSpPr/>
          <p:nvPr/>
        </p:nvSpPr>
        <p:spPr>
          <a:xfrm rot="5400000" flipH="1" flipV="1">
            <a:off x="7710573" y="357865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" name="Teardrop 3"/>
          <p:cNvSpPr/>
          <p:nvPr/>
        </p:nvSpPr>
        <p:spPr>
          <a:xfrm rot="5400000" flipH="1" flipV="1">
            <a:off x="970253" y="357865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" name="Teardrop 3"/>
          <p:cNvSpPr/>
          <p:nvPr/>
        </p:nvSpPr>
        <p:spPr>
          <a:xfrm rot="5400000" flipH="1" flipV="1">
            <a:off x="2093640" y="357865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Teardrop 3"/>
          <p:cNvSpPr/>
          <p:nvPr/>
        </p:nvSpPr>
        <p:spPr>
          <a:xfrm rot="5400000" flipH="1" flipV="1">
            <a:off x="3217027" y="357865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Teardrop 3"/>
          <p:cNvSpPr/>
          <p:nvPr/>
        </p:nvSpPr>
        <p:spPr>
          <a:xfrm rot="5400000" flipH="1" flipV="1">
            <a:off x="4340413" y="357865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Teardrop 3"/>
          <p:cNvSpPr/>
          <p:nvPr/>
        </p:nvSpPr>
        <p:spPr>
          <a:xfrm rot="5400000" flipH="1" flipV="1">
            <a:off x="5463800" y="357865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Teardrop 3"/>
          <p:cNvSpPr/>
          <p:nvPr/>
        </p:nvSpPr>
        <p:spPr>
          <a:xfrm rot="5400000" flipH="1" flipV="1">
            <a:off x="6587187" y="357865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Teardrop 3"/>
          <p:cNvSpPr/>
          <p:nvPr/>
        </p:nvSpPr>
        <p:spPr>
          <a:xfrm rot="5400000" flipH="1" flipV="1">
            <a:off x="9957347" y="357865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Teardrop 3"/>
          <p:cNvSpPr/>
          <p:nvPr/>
        </p:nvSpPr>
        <p:spPr>
          <a:xfrm rot="5400000" flipH="1" flipV="1">
            <a:off x="8833960" y="357865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Teardrop 3"/>
          <p:cNvSpPr/>
          <p:nvPr/>
        </p:nvSpPr>
        <p:spPr>
          <a:xfrm rot="5400000" flipH="1" flipV="1">
            <a:off x="11080733" y="357865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Teardrop 3"/>
          <p:cNvSpPr/>
          <p:nvPr/>
        </p:nvSpPr>
        <p:spPr>
          <a:xfrm rot="5400000" flipH="1" flipV="1">
            <a:off x="-153134" y="357865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Teardrop 3"/>
          <p:cNvSpPr/>
          <p:nvPr/>
        </p:nvSpPr>
        <p:spPr>
          <a:xfrm rot="5400000" flipH="1" flipV="1">
            <a:off x="8272693" y="457873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Teardrop 3"/>
          <p:cNvSpPr/>
          <p:nvPr/>
        </p:nvSpPr>
        <p:spPr>
          <a:xfrm rot="5400000" flipH="1" flipV="1">
            <a:off x="-516035" y="4777098"/>
            <a:ext cx="1452203" cy="420133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Teardrop 3"/>
          <p:cNvSpPr/>
          <p:nvPr/>
        </p:nvSpPr>
        <p:spPr>
          <a:xfrm rot="5400000" flipH="1" flipV="1">
            <a:off x="1532373" y="457873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Teardrop 3"/>
          <p:cNvSpPr/>
          <p:nvPr/>
        </p:nvSpPr>
        <p:spPr>
          <a:xfrm rot="5400000" flipH="1" flipV="1">
            <a:off x="2655760" y="457873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Teardrop 3"/>
          <p:cNvSpPr/>
          <p:nvPr/>
        </p:nvSpPr>
        <p:spPr>
          <a:xfrm rot="5400000" flipH="1" flipV="1">
            <a:off x="3779147" y="457873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Teardrop 3"/>
          <p:cNvSpPr/>
          <p:nvPr/>
        </p:nvSpPr>
        <p:spPr>
          <a:xfrm rot="5400000" flipH="1" flipV="1">
            <a:off x="4902533" y="457873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Teardrop 3"/>
          <p:cNvSpPr/>
          <p:nvPr/>
        </p:nvSpPr>
        <p:spPr>
          <a:xfrm rot="5400000" flipH="1" flipV="1">
            <a:off x="6025920" y="457873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Teardrop 3"/>
          <p:cNvSpPr/>
          <p:nvPr/>
        </p:nvSpPr>
        <p:spPr>
          <a:xfrm rot="5400000" flipH="1" flipV="1">
            <a:off x="7149307" y="457873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Teardrop 3"/>
          <p:cNvSpPr/>
          <p:nvPr/>
        </p:nvSpPr>
        <p:spPr>
          <a:xfrm rot="5400000" flipH="1" flipV="1">
            <a:off x="10519467" y="457873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" name="Teardrop 3"/>
          <p:cNvSpPr/>
          <p:nvPr/>
        </p:nvSpPr>
        <p:spPr>
          <a:xfrm rot="5400000" flipH="1" flipV="1">
            <a:off x="9396080" y="457873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" name="Teardrop 3"/>
          <p:cNvSpPr/>
          <p:nvPr/>
        </p:nvSpPr>
        <p:spPr>
          <a:xfrm rot="5400000" flipH="1" flipV="1">
            <a:off x="11495781" y="4871426"/>
            <a:ext cx="1160960" cy="231477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29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" name="Teardrop 3"/>
          <p:cNvSpPr/>
          <p:nvPr/>
        </p:nvSpPr>
        <p:spPr>
          <a:xfrm rot="5400000" flipH="1" flipV="1">
            <a:off x="408987" y="457873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" name="Teardrop 3"/>
          <p:cNvSpPr/>
          <p:nvPr/>
        </p:nvSpPr>
        <p:spPr>
          <a:xfrm rot="5400000" flipH="1" flipV="1">
            <a:off x="7710573" y="55759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Teardrop 3"/>
          <p:cNvSpPr/>
          <p:nvPr/>
        </p:nvSpPr>
        <p:spPr>
          <a:xfrm rot="5400000" flipH="1" flipV="1">
            <a:off x="970253" y="55759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" name="Teardrop 3"/>
          <p:cNvSpPr/>
          <p:nvPr/>
        </p:nvSpPr>
        <p:spPr>
          <a:xfrm rot="5400000" flipH="1" flipV="1">
            <a:off x="2093640" y="55759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Teardrop 3"/>
          <p:cNvSpPr/>
          <p:nvPr/>
        </p:nvSpPr>
        <p:spPr>
          <a:xfrm rot="5400000" flipH="1" flipV="1">
            <a:off x="3217027" y="55759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Teardrop 3"/>
          <p:cNvSpPr/>
          <p:nvPr/>
        </p:nvSpPr>
        <p:spPr>
          <a:xfrm rot="5400000" flipH="1" flipV="1">
            <a:off x="4340413" y="55759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Teardrop 3"/>
          <p:cNvSpPr/>
          <p:nvPr/>
        </p:nvSpPr>
        <p:spPr>
          <a:xfrm rot="5400000" flipH="1" flipV="1">
            <a:off x="5463800" y="55759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Teardrop 3"/>
          <p:cNvSpPr/>
          <p:nvPr/>
        </p:nvSpPr>
        <p:spPr>
          <a:xfrm rot="5400000" flipH="1" flipV="1">
            <a:off x="6587187" y="55759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Teardrop 3"/>
          <p:cNvSpPr/>
          <p:nvPr/>
        </p:nvSpPr>
        <p:spPr>
          <a:xfrm rot="5400000" flipH="1" flipV="1">
            <a:off x="9957347" y="55759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Teardrop 3"/>
          <p:cNvSpPr/>
          <p:nvPr/>
        </p:nvSpPr>
        <p:spPr>
          <a:xfrm rot="5400000" flipH="1" flipV="1">
            <a:off x="8833960" y="55759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Teardrop 3"/>
          <p:cNvSpPr/>
          <p:nvPr/>
        </p:nvSpPr>
        <p:spPr>
          <a:xfrm rot="5400000" flipH="1" flipV="1">
            <a:off x="11080733" y="55759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Teardrop 3"/>
          <p:cNvSpPr/>
          <p:nvPr/>
        </p:nvSpPr>
        <p:spPr>
          <a:xfrm rot="5400000" flipH="1" flipV="1">
            <a:off x="-153134" y="55759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Teardrop 3"/>
          <p:cNvSpPr/>
          <p:nvPr/>
        </p:nvSpPr>
        <p:spPr>
          <a:xfrm rot="5400000" flipH="1" flipV="1">
            <a:off x="8272693" y="659040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Teardrop 3"/>
          <p:cNvSpPr/>
          <p:nvPr/>
        </p:nvSpPr>
        <p:spPr>
          <a:xfrm rot="5400000" flipH="1" flipV="1">
            <a:off x="-516035" y="6788767"/>
            <a:ext cx="1452203" cy="420133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Teardrop 3"/>
          <p:cNvSpPr/>
          <p:nvPr/>
        </p:nvSpPr>
        <p:spPr>
          <a:xfrm rot="5400000" flipH="1" flipV="1">
            <a:off x="1532373" y="659040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Teardrop 3"/>
          <p:cNvSpPr/>
          <p:nvPr/>
        </p:nvSpPr>
        <p:spPr>
          <a:xfrm rot="5400000" flipH="1" flipV="1">
            <a:off x="2655760" y="659040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Teardrop 3"/>
          <p:cNvSpPr/>
          <p:nvPr/>
        </p:nvSpPr>
        <p:spPr>
          <a:xfrm rot="5400000" flipH="1" flipV="1">
            <a:off x="3779147" y="659040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Teardrop 3"/>
          <p:cNvSpPr/>
          <p:nvPr/>
        </p:nvSpPr>
        <p:spPr>
          <a:xfrm rot="5400000" flipH="1" flipV="1">
            <a:off x="4902533" y="659040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Teardrop 3"/>
          <p:cNvSpPr/>
          <p:nvPr/>
        </p:nvSpPr>
        <p:spPr>
          <a:xfrm rot="5400000" flipH="1" flipV="1">
            <a:off x="6025920" y="659040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Teardrop 3"/>
          <p:cNvSpPr/>
          <p:nvPr/>
        </p:nvSpPr>
        <p:spPr>
          <a:xfrm rot="5400000" flipH="1" flipV="1">
            <a:off x="7149307" y="659040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Teardrop 3"/>
          <p:cNvSpPr/>
          <p:nvPr/>
        </p:nvSpPr>
        <p:spPr>
          <a:xfrm rot="5400000" flipH="1" flipV="1">
            <a:off x="10519467" y="659040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Teardrop 3"/>
          <p:cNvSpPr/>
          <p:nvPr/>
        </p:nvSpPr>
        <p:spPr>
          <a:xfrm rot="5400000" flipH="1" flipV="1">
            <a:off x="9396080" y="659040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Teardrop 3"/>
          <p:cNvSpPr/>
          <p:nvPr/>
        </p:nvSpPr>
        <p:spPr>
          <a:xfrm rot="5400000" flipH="1" flipV="1">
            <a:off x="11495781" y="6883095"/>
            <a:ext cx="1160960" cy="231477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2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2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1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Teardrop 3"/>
          <p:cNvSpPr/>
          <p:nvPr/>
        </p:nvSpPr>
        <p:spPr>
          <a:xfrm rot="5400000" flipH="1" flipV="1">
            <a:off x="408987" y="6590402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Teardrop 3"/>
          <p:cNvSpPr/>
          <p:nvPr/>
        </p:nvSpPr>
        <p:spPr>
          <a:xfrm rot="5400000" flipH="1" flipV="1">
            <a:off x="7710573" y="759133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Teardrop 3"/>
          <p:cNvSpPr/>
          <p:nvPr/>
        </p:nvSpPr>
        <p:spPr>
          <a:xfrm rot="5400000" flipH="1" flipV="1">
            <a:off x="970253" y="759133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Teardrop 3"/>
          <p:cNvSpPr/>
          <p:nvPr/>
        </p:nvSpPr>
        <p:spPr>
          <a:xfrm rot="5400000" flipH="1" flipV="1">
            <a:off x="2093640" y="759133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" name="Teardrop 3"/>
          <p:cNvSpPr/>
          <p:nvPr/>
        </p:nvSpPr>
        <p:spPr>
          <a:xfrm rot="5400000" flipH="1" flipV="1">
            <a:off x="3217027" y="759133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" name="Teardrop 3"/>
          <p:cNvSpPr/>
          <p:nvPr/>
        </p:nvSpPr>
        <p:spPr>
          <a:xfrm rot="5400000" flipH="1" flipV="1">
            <a:off x="4340413" y="759133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Teardrop 3"/>
          <p:cNvSpPr/>
          <p:nvPr/>
        </p:nvSpPr>
        <p:spPr>
          <a:xfrm rot="5400000" flipH="1" flipV="1">
            <a:off x="5463800" y="759133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Teardrop 3"/>
          <p:cNvSpPr/>
          <p:nvPr/>
        </p:nvSpPr>
        <p:spPr>
          <a:xfrm rot="5400000" flipH="1" flipV="1">
            <a:off x="6587187" y="759133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Teardrop 3"/>
          <p:cNvSpPr/>
          <p:nvPr/>
        </p:nvSpPr>
        <p:spPr>
          <a:xfrm rot="5400000" flipH="1" flipV="1">
            <a:off x="9957347" y="759133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Teardrop 3"/>
          <p:cNvSpPr/>
          <p:nvPr/>
        </p:nvSpPr>
        <p:spPr>
          <a:xfrm rot="5400000" flipH="1" flipV="1">
            <a:off x="8833960" y="759133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Teardrop 3"/>
          <p:cNvSpPr/>
          <p:nvPr/>
        </p:nvSpPr>
        <p:spPr>
          <a:xfrm rot="5400000" flipH="1" flipV="1">
            <a:off x="11080733" y="759133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Teardrop 3"/>
          <p:cNvSpPr/>
          <p:nvPr/>
        </p:nvSpPr>
        <p:spPr>
          <a:xfrm rot="5400000" flipH="1" flipV="1">
            <a:off x="-153134" y="7591338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Teardrop 3"/>
          <p:cNvSpPr/>
          <p:nvPr/>
        </p:nvSpPr>
        <p:spPr>
          <a:xfrm rot="5400000" flipH="1" flipV="1">
            <a:off x="8272693" y="85914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Teardrop 3"/>
          <p:cNvSpPr/>
          <p:nvPr/>
        </p:nvSpPr>
        <p:spPr>
          <a:xfrm rot="5400000" flipH="1" flipV="1">
            <a:off x="-516035" y="8789784"/>
            <a:ext cx="1452203" cy="420133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" name="Teardrop 3"/>
          <p:cNvSpPr/>
          <p:nvPr/>
        </p:nvSpPr>
        <p:spPr>
          <a:xfrm rot="5400000" flipH="1" flipV="1">
            <a:off x="1532373" y="85914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" name="Teardrop 3"/>
          <p:cNvSpPr/>
          <p:nvPr/>
        </p:nvSpPr>
        <p:spPr>
          <a:xfrm rot="5400000" flipH="1" flipV="1">
            <a:off x="2655760" y="85914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" name="Teardrop 3"/>
          <p:cNvSpPr/>
          <p:nvPr/>
        </p:nvSpPr>
        <p:spPr>
          <a:xfrm rot="5400000" flipH="1" flipV="1">
            <a:off x="3779147" y="85914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" name="Teardrop 3"/>
          <p:cNvSpPr/>
          <p:nvPr/>
        </p:nvSpPr>
        <p:spPr>
          <a:xfrm rot="5400000" flipH="1" flipV="1">
            <a:off x="4902533" y="85914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" name="Teardrop 3"/>
          <p:cNvSpPr/>
          <p:nvPr/>
        </p:nvSpPr>
        <p:spPr>
          <a:xfrm rot="5400000" flipH="1" flipV="1">
            <a:off x="6025920" y="85914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" name="Teardrop 3"/>
          <p:cNvSpPr/>
          <p:nvPr/>
        </p:nvSpPr>
        <p:spPr>
          <a:xfrm rot="5400000" flipH="1" flipV="1">
            <a:off x="7149307" y="85914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Teardrop 3"/>
          <p:cNvSpPr/>
          <p:nvPr/>
        </p:nvSpPr>
        <p:spPr>
          <a:xfrm rot="5400000" flipH="1" flipV="1">
            <a:off x="10519467" y="85914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" name="Teardrop 3"/>
          <p:cNvSpPr/>
          <p:nvPr/>
        </p:nvSpPr>
        <p:spPr>
          <a:xfrm rot="5400000" flipH="1" flipV="1">
            <a:off x="9396080" y="85914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" name="Teardrop 3"/>
          <p:cNvSpPr/>
          <p:nvPr/>
        </p:nvSpPr>
        <p:spPr>
          <a:xfrm rot="5400000" flipH="1" flipV="1">
            <a:off x="11495781" y="8884112"/>
            <a:ext cx="1160960" cy="231477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2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2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1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" name="Teardrop 3"/>
          <p:cNvSpPr/>
          <p:nvPr/>
        </p:nvSpPr>
        <p:spPr>
          <a:xfrm rot="5400000" flipH="1" flipV="1">
            <a:off x="408987" y="8591419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Teardrop 3"/>
          <p:cNvSpPr/>
          <p:nvPr/>
        </p:nvSpPr>
        <p:spPr>
          <a:xfrm rot="5400000" flipH="1" flipV="1">
            <a:off x="7710573" y="9596683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Teardrop 3"/>
          <p:cNvSpPr/>
          <p:nvPr/>
        </p:nvSpPr>
        <p:spPr>
          <a:xfrm rot="5400000" flipH="1" flipV="1">
            <a:off x="970253" y="9596683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Teardrop 3"/>
          <p:cNvSpPr/>
          <p:nvPr/>
        </p:nvSpPr>
        <p:spPr>
          <a:xfrm rot="5400000" flipH="1" flipV="1">
            <a:off x="2093640" y="9596683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" name="Teardrop 3"/>
          <p:cNvSpPr/>
          <p:nvPr/>
        </p:nvSpPr>
        <p:spPr>
          <a:xfrm rot="5400000" flipH="1" flipV="1">
            <a:off x="3217027" y="9596683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Teardrop 3"/>
          <p:cNvSpPr/>
          <p:nvPr/>
        </p:nvSpPr>
        <p:spPr>
          <a:xfrm rot="5400000" flipH="1" flipV="1">
            <a:off x="4340413" y="9596683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" name="Teardrop 3"/>
          <p:cNvSpPr/>
          <p:nvPr/>
        </p:nvSpPr>
        <p:spPr>
          <a:xfrm rot="5400000" flipH="1" flipV="1">
            <a:off x="5463800" y="9596683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" name="Teardrop 3"/>
          <p:cNvSpPr/>
          <p:nvPr/>
        </p:nvSpPr>
        <p:spPr>
          <a:xfrm rot="5400000" flipH="1" flipV="1">
            <a:off x="6587187" y="9596683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" name="Teardrop 3"/>
          <p:cNvSpPr/>
          <p:nvPr/>
        </p:nvSpPr>
        <p:spPr>
          <a:xfrm rot="5400000" flipH="1" flipV="1">
            <a:off x="9957347" y="9596683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Teardrop 3"/>
          <p:cNvSpPr/>
          <p:nvPr/>
        </p:nvSpPr>
        <p:spPr>
          <a:xfrm rot="5400000" flipH="1" flipV="1">
            <a:off x="8833960" y="9596683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" name="Teardrop 3"/>
          <p:cNvSpPr/>
          <p:nvPr/>
        </p:nvSpPr>
        <p:spPr>
          <a:xfrm rot="5400000" flipH="1" flipV="1">
            <a:off x="11080733" y="9596683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" name="Teardrop 3"/>
          <p:cNvSpPr/>
          <p:nvPr/>
        </p:nvSpPr>
        <p:spPr>
          <a:xfrm rot="5400000" flipH="1" flipV="1">
            <a:off x="-153134" y="9596683"/>
            <a:ext cx="1452203" cy="816864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" name="Teardrop 3"/>
          <p:cNvSpPr/>
          <p:nvPr/>
        </p:nvSpPr>
        <p:spPr>
          <a:xfrm rot="5400000" flipH="1" flipV="1">
            <a:off x="8727458" y="10201531"/>
            <a:ext cx="551917" cy="719697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" name="Teardrop 3"/>
          <p:cNvSpPr/>
          <p:nvPr/>
        </p:nvSpPr>
        <p:spPr>
          <a:xfrm rot="5400000" flipH="1" flipV="1">
            <a:off x="-90192" y="10375614"/>
            <a:ext cx="551917" cy="371532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" name="Teardrop 3"/>
          <p:cNvSpPr/>
          <p:nvPr/>
        </p:nvSpPr>
        <p:spPr>
          <a:xfrm rot="5400000" flipH="1" flipV="1">
            <a:off x="1987136" y="10201529"/>
            <a:ext cx="551917" cy="719696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" name="Teardrop 3"/>
          <p:cNvSpPr/>
          <p:nvPr/>
        </p:nvSpPr>
        <p:spPr>
          <a:xfrm rot="5400000" flipH="1" flipV="1">
            <a:off x="3110523" y="10201529"/>
            <a:ext cx="551917" cy="719696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" name="Teardrop 3"/>
          <p:cNvSpPr/>
          <p:nvPr/>
        </p:nvSpPr>
        <p:spPr>
          <a:xfrm rot="5400000" flipH="1" flipV="1">
            <a:off x="4233910" y="10201529"/>
            <a:ext cx="551917" cy="719696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" name="Teardrop 3"/>
          <p:cNvSpPr/>
          <p:nvPr/>
        </p:nvSpPr>
        <p:spPr>
          <a:xfrm rot="5400000" flipH="1" flipV="1">
            <a:off x="5357298" y="10201531"/>
            <a:ext cx="551917" cy="719697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Teardrop 3"/>
          <p:cNvSpPr/>
          <p:nvPr/>
        </p:nvSpPr>
        <p:spPr>
          <a:xfrm rot="5400000" flipH="1" flipV="1">
            <a:off x="6480684" y="10201531"/>
            <a:ext cx="551917" cy="719697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Teardrop 3"/>
          <p:cNvSpPr/>
          <p:nvPr/>
        </p:nvSpPr>
        <p:spPr>
          <a:xfrm rot="5400000" flipH="1" flipV="1">
            <a:off x="7604071" y="10201531"/>
            <a:ext cx="551917" cy="719697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Teardrop 3"/>
          <p:cNvSpPr/>
          <p:nvPr/>
        </p:nvSpPr>
        <p:spPr>
          <a:xfrm rot="5400000" flipH="1" flipV="1">
            <a:off x="10974230" y="10201529"/>
            <a:ext cx="551917" cy="719696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Teardrop 3"/>
          <p:cNvSpPr/>
          <p:nvPr/>
        </p:nvSpPr>
        <p:spPr>
          <a:xfrm rot="5400000" flipH="1" flipV="1">
            <a:off x="9850844" y="10201531"/>
            <a:ext cx="551917" cy="719697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Teardrop 3"/>
          <p:cNvSpPr/>
          <p:nvPr/>
        </p:nvSpPr>
        <p:spPr>
          <a:xfrm rot="5400000" flipH="1" flipV="1">
            <a:off x="11899715" y="10545051"/>
            <a:ext cx="406296" cy="178273"/>
          </a:xfrm>
          <a:custGeom>
            <a:avLst/>
            <a:gdLst/>
            <a:ahLst/>
            <a:cxnLst/>
            <a:rect l="l" t="t" r="r" b="b"/>
            <a:pathLst>
              <a:path w="171406" h="133705">
                <a:moveTo>
                  <a:pt x="171406" y="123429"/>
                </a:moveTo>
                <a:lnTo>
                  <a:pt x="168564" y="133705"/>
                </a:lnTo>
                <a:lnTo>
                  <a:pt x="157460" y="133705"/>
                </a:lnTo>
                <a:cubicBezTo>
                  <a:pt x="159382" y="130353"/>
                  <a:pt x="159597" y="126761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62756" y="133705"/>
                </a:lnTo>
                <a:lnTo>
                  <a:pt x="62665" y="133705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Teardrop 3"/>
          <p:cNvSpPr/>
          <p:nvPr/>
        </p:nvSpPr>
        <p:spPr>
          <a:xfrm rot="5400000" flipH="1" flipV="1">
            <a:off x="857112" y="10201529"/>
            <a:ext cx="551917" cy="719696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" name="Oval 189"/>
          <p:cNvSpPr/>
          <p:nvPr/>
        </p:nvSpPr>
        <p:spPr>
          <a:xfrm>
            <a:off x="8886015" y="78625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" name="Oval 167"/>
          <p:cNvSpPr/>
          <p:nvPr/>
        </p:nvSpPr>
        <p:spPr>
          <a:xfrm>
            <a:off x="0" y="786250"/>
            <a:ext cx="125256" cy="10051086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" name="Oval 191"/>
          <p:cNvSpPr/>
          <p:nvPr/>
        </p:nvSpPr>
        <p:spPr>
          <a:xfrm>
            <a:off x="1022309" y="78625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Oval 192"/>
          <p:cNvSpPr/>
          <p:nvPr/>
        </p:nvSpPr>
        <p:spPr>
          <a:xfrm>
            <a:off x="2145695" y="78625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" name="Oval 193"/>
          <p:cNvSpPr/>
          <p:nvPr/>
        </p:nvSpPr>
        <p:spPr>
          <a:xfrm>
            <a:off x="3269082" y="78625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Oval 194"/>
          <p:cNvSpPr/>
          <p:nvPr/>
        </p:nvSpPr>
        <p:spPr>
          <a:xfrm>
            <a:off x="4392469" y="78625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Oval 195"/>
          <p:cNvSpPr/>
          <p:nvPr/>
        </p:nvSpPr>
        <p:spPr>
          <a:xfrm>
            <a:off x="5515855" y="78625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Oval 196"/>
          <p:cNvSpPr/>
          <p:nvPr/>
        </p:nvSpPr>
        <p:spPr>
          <a:xfrm>
            <a:off x="6639242" y="78625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Oval 197"/>
          <p:cNvSpPr/>
          <p:nvPr/>
        </p:nvSpPr>
        <p:spPr>
          <a:xfrm>
            <a:off x="7762629" y="78625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Oval 198"/>
          <p:cNvSpPr/>
          <p:nvPr/>
        </p:nvSpPr>
        <p:spPr>
          <a:xfrm>
            <a:off x="11132789" y="78625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" name="Oval 199"/>
          <p:cNvSpPr/>
          <p:nvPr/>
        </p:nvSpPr>
        <p:spPr>
          <a:xfrm>
            <a:off x="10009402" y="78625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Oval 200"/>
          <p:cNvSpPr/>
          <p:nvPr/>
        </p:nvSpPr>
        <p:spPr>
          <a:xfrm>
            <a:off x="9448871" y="178018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Oval 201"/>
          <p:cNvSpPr/>
          <p:nvPr/>
        </p:nvSpPr>
        <p:spPr>
          <a:xfrm>
            <a:off x="461778" y="178018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Oval 202"/>
          <p:cNvSpPr/>
          <p:nvPr/>
        </p:nvSpPr>
        <p:spPr>
          <a:xfrm>
            <a:off x="1585165" y="178018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Oval 203"/>
          <p:cNvSpPr/>
          <p:nvPr/>
        </p:nvSpPr>
        <p:spPr>
          <a:xfrm>
            <a:off x="2708551" y="178018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Oval 204"/>
          <p:cNvSpPr/>
          <p:nvPr/>
        </p:nvSpPr>
        <p:spPr>
          <a:xfrm>
            <a:off x="3831938" y="178018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Oval 205"/>
          <p:cNvSpPr/>
          <p:nvPr/>
        </p:nvSpPr>
        <p:spPr>
          <a:xfrm>
            <a:off x="4955325" y="178018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Oval 206"/>
          <p:cNvSpPr/>
          <p:nvPr/>
        </p:nvSpPr>
        <p:spPr>
          <a:xfrm>
            <a:off x="6078711" y="178018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Oval 207"/>
          <p:cNvSpPr/>
          <p:nvPr/>
        </p:nvSpPr>
        <p:spPr>
          <a:xfrm>
            <a:off x="7202098" y="178018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Oval 208"/>
          <p:cNvSpPr/>
          <p:nvPr/>
        </p:nvSpPr>
        <p:spPr>
          <a:xfrm>
            <a:off x="8325485" y="178018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Oval 209"/>
          <p:cNvSpPr/>
          <p:nvPr/>
        </p:nvSpPr>
        <p:spPr>
          <a:xfrm>
            <a:off x="11695645" y="178018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Oval 210"/>
          <p:cNvSpPr/>
          <p:nvPr/>
        </p:nvSpPr>
        <p:spPr>
          <a:xfrm>
            <a:off x="10572258" y="178018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Oval 881"/>
          <p:cNvSpPr/>
          <p:nvPr/>
        </p:nvSpPr>
        <p:spPr>
          <a:xfrm>
            <a:off x="461776" y="-24283"/>
            <a:ext cx="226336" cy="20118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Oval 882"/>
          <p:cNvSpPr/>
          <p:nvPr/>
        </p:nvSpPr>
        <p:spPr>
          <a:xfrm>
            <a:off x="1585163" y="-24283"/>
            <a:ext cx="226336" cy="20118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Oval 883"/>
          <p:cNvSpPr/>
          <p:nvPr/>
        </p:nvSpPr>
        <p:spPr>
          <a:xfrm>
            <a:off x="2708551" y="-24283"/>
            <a:ext cx="9213429" cy="201185"/>
          </a:xfrm>
          <a:custGeom>
            <a:avLst/>
            <a:gdLst/>
            <a:ahLst/>
            <a:cxnLst/>
            <a:rect l="l" t="t" r="r" b="b"/>
            <a:pathLst>
              <a:path w="6910072" h="84875"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Oval 214"/>
          <p:cNvSpPr/>
          <p:nvPr/>
        </p:nvSpPr>
        <p:spPr>
          <a:xfrm>
            <a:off x="8886015" y="2790393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Oval 215"/>
          <p:cNvSpPr/>
          <p:nvPr/>
        </p:nvSpPr>
        <p:spPr>
          <a:xfrm>
            <a:off x="1022309" y="2790393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Oval 216"/>
          <p:cNvSpPr/>
          <p:nvPr/>
        </p:nvSpPr>
        <p:spPr>
          <a:xfrm>
            <a:off x="2145695" y="2790393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Oval 217"/>
          <p:cNvSpPr/>
          <p:nvPr/>
        </p:nvSpPr>
        <p:spPr>
          <a:xfrm>
            <a:off x="3269082" y="2790393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Oval 218"/>
          <p:cNvSpPr/>
          <p:nvPr/>
        </p:nvSpPr>
        <p:spPr>
          <a:xfrm>
            <a:off x="4392469" y="2790393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Oval 219"/>
          <p:cNvSpPr/>
          <p:nvPr/>
        </p:nvSpPr>
        <p:spPr>
          <a:xfrm>
            <a:off x="5515855" y="2790393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Oval 220"/>
          <p:cNvSpPr/>
          <p:nvPr/>
        </p:nvSpPr>
        <p:spPr>
          <a:xfrm>
            <a:off x="6639242" y="2790393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Oval 221"/>
          <p:cNvSpPr/>
          <p:nvPr/>
        </p:nvSpPr>
        <p:spPr>
          <a:xfrm>
            <a:off x="7762629" y="2790393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Oval 222"/>
          <p:cNvSpPr/>
          <p:nvPr/>
        </p:nvSpPr>
        <p:spPr>
          <a:xfrm>
            <a:off x="11132789" y="2790393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Oval 223"/>
          <p:cNvSpPr/>
          <p:nvPr/>
        </p:nvSpPr>
        <p:spPr>
          <a:xfrm>
            <a:off x="10009402" y="2790393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Oval 224"/>
          <p:cNvSpPr/>
          <p:nvPr/>
        </p:nvSpPr>
        <p:spPr>
          <a:xfrm>
            <a:off x="9448871" y="378433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Oval 225"/>
          <p:cNvSpPr/>
          <p:nvPr/>
        </p:nvSpPr>
        <p:spPr>
          <a:xfrm>
            <a:off x="461778" y="378433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Oval 226"/>
          <p:cNvSpPr/>
          <p:nvPr/>
        </p:nvSpPr>
        <p:spPr>
          <a:xfrm>
            <a:off x="1585165" y="378433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Oval 227"/>
          <p:cNvSpPr/>
          <p:nvPr/>
        </p:nvSpPr>
        <p:spPr>
          <a:xfrm>
            <a:off x="2708551" y="378433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Oval 228"/>
          <p:cNvSpPr/>
          <p:nvPr/>
        </p:nvSpPr>
        <p:spPr>
          <a:xfrm>
            <a:off x="3831938" y="378433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0" name="Oval 229"/>
          <p:cNvSpPr/>
          <p:nvPr/>
        </p:nvSpPr>
        <p:spPr>
          <a:xfrm>
            <a:off x="4955325" y="378433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1" name="Oval 230"/>
          <p:cNvSpPr/>
          <p:nvPr/>
        </p:nvSpPr>
        <p:spPr>
          <a:xfrm>
            <a:off x="6078711" y="378433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Oval 231"/>
          <p:cNvSpPr/>
          <p:nvPr/>
        </p:nvSpPr>
        <p:spPr>
          <a:xfrm>
            <a:off x="7202098" y="378433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Oval 232"/>
          <p:cNvSpPr/>
          <p:nvPr/>
        </p:nvSpPr>
        <p:spPr>
          <a:xfrm>
            <a:off x="8325485" y="378433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Oval 233"/>
          <p:cNvSpPr/>
          <p:nvPr/>
        </p:nvSpPr>
        <p:spPr>
          <a:xfrm>
            <a:off x="11695645" y="378433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Oval 234"/>
          <p:cNvSpPr/>
          <p:nvPr/>
        </p:nvSpPr>
        <p:spPr>
          <a:xfrm>
            <a:off x="10572258" y="378433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Oval 235"/>
          <p:cNvSpPr/>
          <p:nvPr/>
        </p:nvSpPr>
        <p:spPr>
          <a:xfrm>
            <a:off x="8886015" y="478766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Oval 236"/>
          <p:cNvSpPr/>
          <p:nvPr/>
        </p:nvSpPr>
        <p:spPr>
          <a:xfrm>
            <a:off x="1022309" y="478766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Oval 237"/>
          <p:cNvSpPr/>
          <p:nvPr/>
        </p:nvSpPr>
        <p:spPr>
          <a:xfrm>
            <a:off x="2145695" y="478766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Oval 238"/>
          <p:cNvSpPr/>
          <p:nvPr/>
        </p:nvSpPr>
        <p:spPr>
          <a:xfrm>
            <a:off x="3269082" y="478766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0" name="Oval 239"/>
          <p:cNvSpPr/>
          <p:nvPr/>
        </p:nvSpPr>
        <p:spPr>
          <a:xfrm>
            <a:off x="4392469" y="478766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Oval 240"/>
          <p:cNvSpPr/>
          <p:nvPr/>
        </p:nvSpPr>
        <p:spPr>
          <a:xfrm>
            <a:off x="5515855" y="478766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2" name="Oval 241"/>
          <p:cNvSpPr/>
          <p:nvPr/>
        </p:nvSpPr>
        <p:spPr>
          <a:xfrm>
            <a:off x="6639242" y="478766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Oval 242"/>
          <p:cNvSpPr/>
          <p:nvPr/>
        </p:nvSpPr>
        <p:spPr>
          <a:xfrm>
            <a:off x="7762629" y="478766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4" name="Oval 243"/>
          <p:cNvSpPr/>
          <p:nvPr/>
        </p:nvSpPr>
        <p:spPr>
          <a:xfrm>
            <a:off x="11132789" y="478766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Oval 244"/>
          <p:cNvSpPr/>
          <p:nvPr/>
        </p:nvSpPr>
        <p:spPr>
          <a:xfrm>
            <a:off x="10009402" y="4787660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Oval 245"/>
          <p:cNvSpPr/>
          <p:nvPr/>
        </p:nvSpPr>
        <p:spPr>
          <a:xfrm>
            <a:off x="9448871" y="5781597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7" name="Oval 246"/>
          <p:cNvSpPr/>
          <p:nvPr/>
        </p:nvSpPr>
        <p:spPr>
          <a:xfrm>
            <a:off x="461778" y="5781597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Oval 247"/>
          <p:cNvSpPr/>
          <p:nvPr/>
        </p:nvSpPr>
        <p:spPr>
          <a:xfrm>
            <a:off x="1585165" y="5781597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Oval 248"/>
          <p:cNvSpPr/>
          <p:nvPr/>
        </p:nvSpPr>
        <p:spPr>
          <a:xfrm>
            <a:off x="2708551" y="5781597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Oval 249"/>
          <p:cNvSpPr/>
          <p:nvPr/>
        </p:nvSpPr>
        <p:spPr>
          <a:xfrm>
            <a:off x="3831938" y="5781597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Oval 250"/>
          <p:cNvSpPr/>
          <p:nvPr/>
        </p:nvSpPr>
        <p:spPr>
          <a:xfrm>
            <a:off x="4955325" y="5781597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Oval 251"/>
          <p:cNvSpPr/>
          <p:nvPr/>
        </p:nvSpPr>
        <p:spPr>
          <a:xfrm>
            <a:off x="6078711" y="5781597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Oval 252"/>
          <p:cNvSpPr/>
          <p:nvPr/>
        </p:nvSpPr>
        <p:spPr>
          <a:xfrm>
            <a:off x="7202098" y="5781597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Oval 253"/>
          <p:cNvSpPr/>
          <p:nvPr/>
        </p:nvSpPr>
        <p:spPr>
          <a:xfrm>
            <a:off x="8325485" y="5781597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Oval 254"/>
          <p:cNvSpPr/>
          <p:nvPr/>
        </p:nvSpPr>
        <p:spPr>
          <a:xfrm>
            <a:off x="11695645" y="5781597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Oval 255"/>
          <p:cNvSpPr/>
          <p:nvPr/>
        </p:nvSpPr>
        <p:spPr>
          <a:xfrm>
            <a:off x="10572258" y="5781597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Oval 256"/>
          <p:cNvSpPr/>
          <p:nvPr/>
        </p:nvSpPr>
        <p:spPr>
          <a:xfrm>
            <a:off x="8886015" y="6799329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Oval 257"/>
          <p:cNvSpPr/>
          <p:nvPr/>
        </p:nvSpPr>
        <p:spPr>
          <a:xfrm>
            <a:off x="1022309" y="6799329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Oval 258"/>
          <p:cNvSpPr/>
          <p:nvPr/>
        </p:nvSpPr>
        <p:spPr>
          <a:xfrm>
            <a:off x="2145695" y="6799329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Oval 259"/>
          <p:cNvSpPr/>
          <p:nvPr/>
        </p:nvSpPr>
        <p:spPr>
          <a:xfrm>
            <a:off x="3269082" y="6799329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Oval 260"/>
          <p:cNvSpPr/>
          <p:nvPr/>
        </p:nvSpPr>
        <p:spPr>
          <a:xfrm>
            <a:off x="4392469" y="6799329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Oval 261"/>
          <p:cNvSpPr/>
          <p:nvPr/>
        </p:nvSpPr>
        <p:spPr>
          <a:xfrm>
            <a:off x="5515855" y="6799329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Oval 262"/>
          <p:cNvSpPr/>
          <p:nvPr/>
        </p:nvSpPr>
        <p:spPr>
          <a:xfrm>
            <a:off x="6639242" y="6799329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Oval 263"/>
          <p:cNvSpPr/>
          <p:nvPr/>
        </p:nvSpPr>
        <p:spPr>
          <a:xfrm>
            <a:off x="7762629" y="6799329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5" name="Oval 264"/>
          <p:cNvSpPr/>
          <p:nvPr/>
        </p:nvSpPr>
        <p:spPr>
          <a:xfrm>
            <a:off x="11132789" y="6799329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Oval 265"/>
          <p:cNvSpPr/>
          <p:nvPr/>
        </p:nvSpPr>
        <p:spPr>
          <a:xfrm>
            <a:off x="10009402" y="6799329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7" name="Oval 266"/>
          <p:cNvSpPr/>
          <p:nvPr/>
        </p:nvSpPr>
        <p:spPr>
          <a:xfrm>
            <a:off x="9448871" y="779701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Oval 267"/>
          <p:cNvSpPr/>
          <p:nvPr/>
        </p:nvSpPr>
        <p:spPr>
          <a:xfrm>
            <a:off x="461778" y="779701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Oval 268"/>
          <p:cNvSpPr/>
          <p:nvPr/>
        </p:nvSpPr>
        <p:spPr>
          <a:xfrm>
            <a:off x="1585165" y="779701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0" name="Oval 269"/>
          <p:cNvSpPr/>
          <p:nvPr/>
        </p:nvSpPr>
        <p:spPr>
          <a:xfrm>
            <a:off x="2708551" y="779701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1" name="Oval 270"/>
          <p:cNvSpPr/>
          <p:nvPr/>
        </p:nvSpPr>
        <p:spPr>
          <a:xfrm>
            <a:off x="3831938" y="779701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" name="Oval 271"/>
          <p:cNvSpPr/>
          <p:nvPr/>
        </p:nvSpPr>
        <p:spPr>
          <a:xfrm>
            <a:off x="4955325" y="779701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3" name="Oval 272"/>
          <p:cNvSpPr/>
          <p:nvPr/>
        </p:nvSpPr>
        <p:spPr>
          <a:xfrm>
            <a:off x="6078711" y="779701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4" name="Oval 273"/>
          <p:cNvSpPr/>
          <p:nvPr/>
        </p:nvSpPr>
        <p:spPr>
          <a:xfrm>
            <a:off x="7202098" y="779701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Oval 274"/>
          <p:cNvSpPr/>
          <p:nvPr/>
        </p:nvSpPr>
        <p:spPr>
          <a:xfrm>
            <a:off x="8325485" y="779701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Oval 275"/>
          <p:cNvSpPr/>
          <p:nvPr/>
        </p:nvSpPr>
        <p:spPr>
          <a:xfrm>
            <a:off x="11695645" y="779701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Oval 276"/>
          <p:cNvSpPr/>
          <p:nvPr/>
        </p:nvSpPr>
        <p:spPr>
          <a:xfrm>
            <a:off x="10572258" y="779701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Oval 277"/>
          <p:cNvSpPr/>
          <p:nvPr/>
        </p:nvSpPr>
        <p:spPr>
          <a:xfrm>
            <a:off x="8886015" y="880034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Oval 278"/>
          <p:cNvSpPr/>
          <p:nvPr/>
        </p:nvSpPr>
        <p:spPr>
          <a:xfrm>
            <a:off x="1022309" y="880034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Oval 279"/>
          <p:cNvSpPr/>
          <p:nvPr/>
        </p:nvSpPr>
        <p:spPr>
          <a:xfrm>
            <a:off x="2145695" y="880034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1" name="Oval 280"/>
          <p:cNvSpPr/>
          <p:nvPr/>
        </p:nvSpPr>
        <p:spPr>
          <a:xfrm>
            <a:off x="3269082" y="880034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2" name="Oval 281"/>
          <p:cNvSpPr/>
          <p:nvPr/>
        </p:nvSpPr>
        <p:spPr>
          <a:xfrm>
            <a:off x="4392469" y="880034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3" name="Oval 282"/>
          <p:cNvSpPr/>
          <p:nvPr/>
        </p:nvSpPr>
        <p:spPr>
          <a:xfrm>
            <a:off x="5515855" y="880034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4" name="Oval 283"/>
          <p:cNvSpPr/>
          <p:nvPr/>
        </p:nvSpPr>
        <p:spPr>
          <a:xfrm>
            <a:off x="6639242" y="880034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5" name="Oval 284"/>
          <p:cNvSpPr/>
          <p:nvPr/>
        </p:nvSpPr>
        <p:spPr>
          <a:xfrm>
            <a:off x="7762629" y="880034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" name="Oval 285"/>
          <p:cNvSpPr/>
          <p:nvPr/>
        </p:nvSpPr>
        <p:spPr>
          <a:xfrm>
            <a:off x="11132789" y="880034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7" name="Oval 286"/>
          <p:cNvSpPr/>
          <p:nvPr/>
        </p:nvSpPr>
        <p:spPr>
          <a:xfrm>
            <a:off x="10009402" y="8800346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8" name="Oval 287"/>
          <p:cNvSpPr/>
          <p:nvPr/>
        </p:nvSpPr>
        <p:spPr>
          <a:xfrm>
            <a:off x="9448871" y="9802361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9" name="Oval 288"/>
          <p:cNvSpPr/>
          <p:nvPr/>
        </p:nvSpPr>
        <p:spPr>
          <a:xfrm>
            <a:off x="461778" y="9802361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0" name="Oval 289"/>
          <p:cNvSpPr/>
          <p:nvPr/>
        </p:nvSpPr>
        <p:spPr>
          <a:xfrm>
            <a:off x="1585165" y="9802361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Oval 290"/>
          <p:cNvSpPr/>
          <p:nvPr/>
        </p:nvSpPr>
        <p:spPr>
          <a:xfrm>
            <a:off x="2708551" y="9802361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Oval 291"/>
          <p:cNvSpPr/>
          <p:nvPr/>
        </p:nvSpPr>
        <p:spPr>
          <a:xfrm>
            <a:off x="3831938" y="9802361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3" name="Oval 292"/>
          <p:cNvSpPr/>
          <p:nvPr/>
        </p:nvSpPr>
        <p:spPr>
          <a:xfrm>
            <a:off x="4955325" y="9802361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Oval 293"/>
          <p:cNvSpPr/>
          <p:nvPr/>
        </p:nvSpPr>
        <p:spPr>
          <a:xfrm>
            <a:off x="6078711" y="9802361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5" name="Oval 294"/>
          <p:cNvSpPr/>
          <p:nvPr/>
        </p:nvSpPr>
        <p:spPr>
          <a:xfrm>
            <a:off x="7202098" y="9802361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Oval 295"/>
          <p:cNvSpPr/>
          <p:nvPr/>
        </p:nvSpPr>
        <p:spPr>
          <a:xfrm>
            <a:off x="8325485" y="9802361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Oval 296"/>
          <p:cNvSpPr/>
          <p:nvPr/>
        </p:nvSpPr>
        <p:spPr>
          <a:xfrm>
            <a:off x="11695645" y="9802361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Oval 297"/>
          <p:cNvSpPr/>
          <p:nvPr/>
        </p:nvSpPr>
        <p:spPr>
          <a:xfrm>
            <a:off x="10572258" y="9802361"/>
            <a:ext cx="226335" cy="402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Oval 1651"/>
          <p:cNvSpPr/>
          <p:nvPr/>
        </p:nvSpPr>
        <p:spPr>
          <a:xfrm>
            <a:off x="1083492" y="10812016"/>
            <a:ext cx="10214448" cy="25320"/>
          </a:xfrm>
          <a:custGeom>
            <a:avLst/>
            <a:gdLst/>
            <a:ahLst/>
            <a:cxnLst/>
            <a:rect l="l" t="t" r="r" b="b"/>
            <a:pathLst>
              <a:path w="7660836" h="10682"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Oval 299"/>
          <p:cNvSpPr/>
          <p:nvPr/>
        </p:nvSpPr>
        <p:spPr>
          <a:xfrm>
            <a:off x="9494000" y="86721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1" name="Oval 300"/>
          <p:cNvSpPr/>
          <p:nvPr/>
        </p:nvSpPr>
        <p:spPr>
          <a:xfrm>
            <a:off x="503280" y="86721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2" name="Oval 301"/>
          <p:cNvSpPr/>
          <p:nvPr/>
        </p:nvSpPr>
        <p:spPr>
          <a:xfrm>
            <a:off x="1627120" y="86721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3" name="Oval 302"/>
          <p:cNvSpPr/>
          <p:nvPr/>
        </p:nvSpPr>
        <p:spPr>
          <a:xfrm>
            <a:off x="2750960" y="86721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4" name="Oval 303"/>
          <p:cNvSpPr/>
          <p:nvPr/>
        </p:nvSpPr>
        <p:spPr>
          <a:xfrm>
            <a:off x="3874799" y="86721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5" name="Oval 304"/>
          <p:cNvSpPr/>
          <p:nvPr/>
        </p:nvSpPr>
        <p:spPr>
          <a:xfrm>
            <a:off x="4998640" y="86721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6" name="Oval 305"/>
          <p:cNvSpPr/>
          <p:nvPr/>
        </p:nvSpPr>
        <p:spPr>
          <a:xfrm>
            <a:off x="6122480" y="86721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7" name="Oval 306"/>
          <p:cNvSpPr/>
          <p:nvPr/>
        </p:nvSpPr>
        <p:spPr>
          <a:xfrm>
            <a:off x="7246320" y="86721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8" name="Oval 307"/>
          <p:cNvSpPr/>
          <p:nvPr/>
        </p:nvSpPr>
        <p:spPr>
          <a:xfrm>
            <a:off x="8370160" y="86721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9" name="Oval 308"/>
          <p:cNvSpPr/>
          <p:nvPr/>
        </p:nvSpPr>
        <p:spPr>
          <a:xfrm>
            <a:off x="11741680" y="86721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0" name="Oval 309"/>
          <p:cNvSpPr/>
          <p:nvPr/>
        </p:nvSpPr>
        <p:spPr>
          <a:xfrm>
            <a:off x="10617840" y="86721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1" name="Oval 310"/>
          <p:cNvSpPr/>
          <p:nvPr/>
        </p:nvSpPr>
        <p:spPr>
          <a:xfrm>
            <a:off x="9494000" y="2871362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2" name="Oval 311"/>
          <p:cNvSpPr/>
          <p:nvPr/>
        </p:nvSpPr>
        <p:spPr>
          <a:xfrm>
            <a:off x="503280" y="2871362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3" name="Oval 312"/>
          <p:cNvSpPr/>
          <p:nvPr/>
        </p:nvSpPr>
        <p:spPr>
          <a:xfrm>
            <a:off x="1627120" y="2871362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4" name="Oval 313"/>
          <p:cNvSpPr/>
          <p:nvPr/>
        </p:nvSpPr>
        <p:spPr>
          <a:xfrm>
            <a:off x="2750960" y="2871362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5" name="Oval 314"/>
          <p:cNvSpPr/>
          <p:nvPr/>
        </p:nvSpPr>
        <p:spPr>
          <a:xfrm>
            <a:off x="3874799" y="2871362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6" name="Oval 315"/>
          <p:cNvSpPr/>
          <p:nvPr/>
        </p:nvSpPr>
        <p:spPr>
          <a:xfrm>
            <a:off x="4998640" y="2871362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7" name="Oval 316"/>
          <p:cNvSpPr/>
          <p:nvPr/>
        </p:nvSpPr>
        <p:spPr>
          <a:xfrm>
            <a:off x="6122480" y="2871362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8" name="Oval 317"/>
          <p:cNvSpPr/>
          <p:nvPr/>
        </p:nvSpPr>
        <p:spPr>
          <a:xfrm>
            <a:off x="7246320" y="2871362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9" name="Oval 318"/>
          <p:cNvSpPr/>
          <p:nvPr/>
        </p:nvSpPr>
        <p:spPr>
          <a:xfrm>
            <a:off x="8370160" y="2871362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0" name="Oval 319"/>
          <p:cNvSpPr/>
          <p:nvPr/>
        </p:nvSpPr>
        <p:spPr>
          <a:xfrm>
            <a:off x="11741680" y="2871362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1" name="Oval 320"/>
          <p:cNvSpPr/>
          <p:nvPr/>
        </p:nvSpPr>
        <p:spPr>
          <a:xfrm>
            <a:off x="10617840" y="2871362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2" name="Oval 321"/>
          <p:cNvSpPr/>
          <p:nvPr/>
        </p:nvSpPr>
        <p:spPr>
          <a:xfrm>
            <a:off x="9494000" y="486862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3" name="Oval 322"/>
          <p:cNvSpPr/>
          <p:nvPr/>
        </p:nvSpPr>
        <p:spPr>
          <a:xfrm>
            <a:off x="503280" y="486862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4" name="Oval 323"/>
          <p:cNvSpPr/>
          <p:nvPr/>
        </p:nvSpPr>
        <p:spPr>
          <a:xfrm>
            <a:off x="1627120" y="486862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5" name="Oval 324"/>
          <p:cNvSpPr/>
          <p:nvPr/>
        </p:nvSpPr>
        <p:spPr>
          <a:xfrm>
            <a:off x="2750960" y="486862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6" name="Oval 325"/>
          <p:cNvSpPr/>
          <p:nvPr/>
        </p:nvSpPr>
        <p:spPr>
          <a:xfrm>
            <a:off x="3874799" y="486862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7" name="Oval 326"/>
          <p:cNvSpPr/>
          <p:nvPr/>
        </p:nvSpPr>
        <p:spPr>
          <a:xfrm>
            <a:off x="4998640" y="486862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8" name="Oval 327"/>
          <p:cNvSpPr/>
          <p:nvPr/>
        </p:nvSpPr>
        <p:spPr>
          <a:xfrm>
            <a:off x="6122480" y="486862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9" name="Oval 328"/>
          <p:cNvSpPr/>
          <p:nvPr/>
        </p:nvSpPr>
        <p:spPr>
          <a:xfrm>
            <a:off x="7246320" y="486862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0" name="Oval 329"/>
          <p:cNvSpPr/>
          <p:nvPr/>
        </p:nvSpPr>
        <p:spPr>
          <a:xfrm>
            <a:off x="8370160" y="486862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1" name="Oval 330"/>
          <p:cNvSpPr/>
          <p:nvPr/>
        </p:nvSpPr>
        <p:spPr>
          <a:xfrm>
            <a:off x="11741680" y="486862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2" name="Oval 331"/>
          <p:cNvSpPr/>
          <p:nvPr/>
        </p:nvSpPr>
        <p:spPr>
          <a:xfrm>
            <a:off x="10617840" y="486862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3" name="Oval 332"/>
          <p:cNvSpPr/>
          <p:nvPr/>
        </p:nvSpPr>
        <p:spPr>
          <a:xfrm>
            <a:off x="9494000" y="688029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4" name="Oval 333"/>
          <p:cNvSpPr/>
          <p:nvPr/>
        </p:nvSpPr>
        <p:spPr>
          <a:xfrm>
            <a:off x="503280" y="688029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5" name="Oval 334"/>
          <p:cNvSpPr/>
          <p:nvPr/>
        </p:nvSpPr>
        <p:spPr>
          <a:xfrm>
            <a:off x="1627120" y="688029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6" name="Oval 335"/>
          <p:cNvSpPr/>
          <p:nvPr/>
        </p:nvSpPr>
        <p:spPr>
          <a:xfrm>
            <a:off x="2750960" y="688029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7" name="Oval 336"/>
          <p:cNvSpPr/>
          <p:nvPr/>
        </p:nvSpPr>
        <p:spPr>
          <a:xfrm>
            <a:off x="3874799" y="688029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8" name="Oval 337"/>
          <p:cNvSpPr/>
          <p:nvPr/>
        </p:nvSpPr>
        <p:spPr>
          <a:xfrm>
            <a:off x="4998640" y="688029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9" name="Oval 338"/>
          <p:cNvSpPr/>
          <p:nvPr/>
        </p:nvSpPr>
        <p:spPr>
          <a:xfrm>
            <a:off x="6122480" y="688029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0" name="Oval 339"/>
          <p:cNvSpPr/>
          <p:nvPr/>
        </p:nvSpPr>
        <p:spPr>
          <a:xfrm>
            <a:off x="7246320" y="688029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1" name="Oval 340"/>
          <p:cNvSpPr/>
          <p:nvPr/>
        </p:nvSpPr>
        <p:spPr>
          <a:xfrm>
            <a:off x="8370160" y="688029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2" name="Oval 341"/>
          <p:cNvSpPr/>
          <p:nvPr/>
        </p:nvSpPr>
        <p:spPr>
          <a:xfrm>
            <a:off x="11741680" y="688029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3" name="Oval 342"/>
          <p:cNvSpPr/>
          <p:nvPr/>
        </p:nvSpPr>
        <p:spPr>
          <a:xfrm>
            <a:off x="10617840" y="6880299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4" name="Oval 343"/>
          <p:cNvSpPr/>
          <p:nvPr/>
        </p:nvSpPr>
        <p:spPr>
          <a:xfrm>
            <a:off x="9494000" y="8881316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5" name="Oval 344"/>
          <p:cNvSpPr/>
          <p:nvPr/>
        </p:nvSpPr>
        <p:spPr>
          <a:xfrm>
            <a:off x="503280" y="8881316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6" name="Oval 345"/>
          <p:cNvSpPr/>
          <p:nvPr/>
        </p:nvSpPr>
        <p:spPr>
          <a:xfrm>
            <a:off x="1627120" y="8881316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7" name="Oval 346"/>
          <p:cNvSpPr/>
          <p:nvPr/>
        </p:nvSpPr>
        <p:spPr>
          <a:xfrm>
            <a:off x="2750960" y="8881316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8" name="Oval 347"/>
          <p:cNvSpPr/>
          <p:nvPr/>
        </p:nvSpPr>
        <p:spPr>
          <a:xfrm>
            <a:off x="3874799" y="8881316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9" name="Oval 348"/>
          <p:cNvSpPr/>
          <p:nvPr/>
        </p:nvSpPr>
        <p:spPr>
          <a:xfrm>
            <a:off x="4998640" y="8881316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0" name="Oval 349"/>
          <p:cNvSpPr/>
          <p:nvPr/>
        </p:nvSpPr>
        <p:spPr>
          <a:xfrm>
            <a:off x="6122480" y="8881316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1" name="Oval 350"/>
          <p:cNvSpPr/>
          <p:nvPr/>
        </p:nvSpPr>
        <p:spPr>
          <a:xfrm>
            <a:off x="7246320" y="8881316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2" name="Oval 351"/>
          <p:cNvSpPr/>
          <p:nvPr/>
        </p:nvSpPr>
        <p:spPr>
          <a:xfrm>
            <a:off x="8370160" y="8881316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3" name="Oval 352"/>
          <p:cNvSpPr/>
          <p:nvPr/>
        </p:nvSpPr>
        <p:spPr>
          <a:xfrm>
            <a:off x="11741680" y="8881316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4" name="Oval 353"/>
          <p:cNvSpPr/>
          <p:nvPr/>
        </p:nvSpPr>
        <p:spPr>
          <a:xfrm>
            <a:off x="10617840" y="8881316"/>
            <a:ext cx="133353" cy="237070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57362"/>
            <a:ext cx="7772400" cy="3467947"/>
          </a:xfrm>
        </p:spPr>
        <p:txBody>
          <a:bodyPr anchor="ctr">
            <a:normAutofit/>
          </a:bodyPr>
          <a:lstStyle>
            <a:lvl1pPr algn="r">
              <a:defRPr sz="5867" b="0" spc="267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11757362"/>
            <a:ext cx="3200400" cy="3467947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133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0958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6416-6FF7-4C33-BC13-47D5A1ADA3DC}" type="datetimeFigureOut">
              <a:rPr lang="it-IT" smtClean="0"/>
              <a:pPr/>
              <a:t>28/01/2020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762F-E4A0-4DAF-9E93-08A709C26365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12477881"/>
            <a:ext cx="0" cy="2167467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543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387179"/>
            <a:ext cx="9720072" cy="355464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5418667"/>
            <a:ext cx="4754880" cy="953685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5418667"/>
            <a:ext cx="4754880" cy="953685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6416-6FF7-4C33-BC13-47D5A1ADA3DC}" type="datetimeFigureOut">
              <a:rPr lang="it-IT" smtClean="0"/>
              <a:pPr/>
              <a:t>28/01/2020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762F-E4A0-4DAF-9E93-08A709C263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528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1387179"/>
            <a:ext cx="9720072" cy="355464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5166545"/>
            <a:ext cx="4754880" cy="19507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933" b="0" cap="none" baseline="0">
                <a:solidFill>
                  <a:schemeClr val="accent3"/>
                </a:solidFill>
                <a:latin typeface="+mn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7034757"/>
            <a:ext cx="4754880" cy="79207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5166545"/>
            <a:ext cx="4754880" cy="19507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933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marL="0" lvl="0" indent="0" algn="l" defTabSz="1219170" rtl="0" eaLnBrk="1" latinLnBrk="0" hangingPunct="1">
              <a:lnSpc>
                <a:spcPct val="90000"/>
              </a:lnSpc>
              <a:spcBef>
                <a:spcPts val="24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7034757"/>
            <a:ext cx="4754880" cy="79207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6416-6FF7-4C33-BC13-47D5A1ADA3DC}" type="datetimeFigureOut">
              <a:rPr lang="it-IT" smtClean="0"/>
              <a:pPr/>
              <a:t>28/01/2020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762F-E4A0-4DAF-9E93-08A709C263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293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6416-6FF7-4C33-BC13-47D5A1ADA3DC}" type="datetimeFigureOut">
              <a:rPr lang="it-IT" smtClean="0"/>
              <a:pPr/>
              <a:t>28/01/2020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762F-E4A0-4DAF-9E93-08A709C263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527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6416-6FF7-4C33-BC13-47D5A1ADA3DC}" type="datetimeFigureOut">
              <a:rPr lang="it-IT" smtClean="0"/>
              <a:pPr/>
              <a:t>28/01/2020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762F-E4A0-4DAF-9E93-08A709C263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548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1117651"/>
            <a:ext cx="4389120" cy="4118187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1950720"/>
            <a:ext cx="5678424" cy="12289536"/>
          </a:xfrm>
        </p:spPr>
        <p:txBody>
          <a:bodyPr>
            <a:normAutofit/>
          </a:bodyPr>
          <a:lstStyle>
            <a:lvl1pPr>
              <a:defRPr sz="2667"/>
            </a:lvl1pPr>
            <a:lvl2pPr>
              <a:defRPr sz="2133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5351125"/>
            <a:ext cx="4389120" cy="89180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800"/>
              </a:spcBef>
              <a:buNone/>
              <a:defRPr sz="2133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6416-6FF7-4C33-BC13-47D5A1ADA3DC}" type="datetimeFigureOut">
              <a:rPr lang="it-IT" smtClean="0"/>
              <a:pPr/>
              <a:t>28/01/2020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762F-E4A0-4DAF-9E93-08A709C263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262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57364"/>
            <a:ext cx="7772400" cy="3467947"/>
          </a:xfrm>
        </p:spPr>
        <p:txBody>
          <a:bodyPr anchor="ctr">
            <a:normAutofit/>
          </a:bodyPr>
          <a:lstStyle>
            <a:lvl1pPr algn="r">
              <a:defRPr sz="5867" spc="267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2"/>
            <a:ext cx="12188952" cy="10837333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11757364"/>
            <a:ext cx="3200400" cy="3467947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133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6416-6FF7-4C33-BC13-47D5A1ADA3DC}" type="datetimeFigureOut">
              <a:rPr lang="it-IT" smtClean="0"/>
              <a:pPr/>
              <a:t>28/01/2020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762F-E4A0-4DAF-9E93-08A709C26365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3" y="12477881"/>
            <a:ext cx="0" cy="2167467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50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1387179"/>
            <a:ext cx="9720072" cy="3554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5418667"/>
            <a:ext cx="9720072" cy="953685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15337965"/>
            <a:ext cx="2154143" cy="650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C836416-6FF7-4C33-BC13-47D5A1ADA3DC}" type="datetimeFigureOut">
              <a:rPr lang="it-IT" smtClean="0"/>
              <a:pPr/>
              <a:t>28/01/2020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15337965"/>
            <a:ext cx="5901459" cy="650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15337965"/>
            <a:ext cx="973667" cy="650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703762F-E4A0-4DAF-9E93-08A709C26365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1958694"/>
            <a:ext cx="0" cy="2167467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74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l" defTabSz="1219170" rtl="0" eaLnBrk="1" latinLnBrk="0" hangingPunct="1">
        <a:lnSpc>
          <a:spcPct val="80000"/>
        </a:lnSpc>
        <a:spcBef>
          <a:spcPct val="0"/>
        </a:spcBef>
        <a:buNone/>
        <a:defRPr sz="5867" kern="1200" cap="all" spc="133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121917" indent="-121917" algn="l" defTabSz="1219170" rtl="0" eaLnBrk="1" latinLnBrk="0" hangingPunct="1">
        <a:lnSpc>
          <a:spcPct val="90000"/>
        </a:lnSpc>
        <a:spcBef>
          <a:spcPts val="1600"/>
        </a:spcBef>
        <a:spcAft>
          <a:spcPts val="267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353559" indent="-182875" algn="l" defTabSz="1219170" rtl="0" eaLnBrk="1" latinLnBrk="0" hangingPunct="1">
        <a:lnSpc>
          <a:spcPct val="90000"/>
        </a:lnSpc>
        <a:spcBef>
          <a:spcPts val="267"/>
        </a:spcBef>
        <a:spcAft>
          <a:spcPts val="533"/>
        </a:spcAft>
        <a:buClr>
          <a:schemeClr val="accent3"/>
        </a:buClr>
        <a:buFont typeface="Wingdings 3" pitchFamily="18" charset="2"/>
        <a:buChar char=""/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597393" indent="-182875" algn="l" defTabSz="1219170" rtl="0" eaLnBrk="1" latinLnBrk="0" hangingPunct="1">
        <a:lnSpc>
          <a:spcPct val="90000"/>
        </a:lnSpc>
        <a:spcBef>
          <a:spcPts val="267"/>
        </a:spcBef>
        <a:spcAft>
          <a:spcPts val="533"/>
        </a:spcAft>
        <a:buClr>
          <a:schemeClr val="accent3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92460" indent="-182875" algn="l" defTabSz="1219170" rtl="0" eaLnBrk="1" latinLnBrk="0" hangingPunct="1">
        <a:lnSpc>
          <a:spcPct val="90000"/>
        </a:lnSpc>
        <a:spcBef>
          <a:spcPts val="267"/>
        </a:spcBef>
        <a:spcAft>
          <a:spcPts val="533"/>
        </a:spcAft>
        <a:buClr>
          <a:schemeClr val="accent3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36294" indent="-182875" algn="l" defTabSz="1219170" rtl="0" eaLnBrk="1" latinLnBrk="0" hangingPunct="1">
        <a:lnSpc>
          <a:spcPct val="90000"/>
        </a:lnSpc>
        <a:spcBef>
          <a:spcPts val="267"/>
        </a:spcBef>
        <a:spcAft>
          <a:spcPts val="533"/>
        </a:spcAft>
        <a:buClr>
          <a:schemeClr val="accent3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19170" indent="-182875" algn="l" defTabSz="1219170" rtl="0" eaLnBrk="1" latinLnBrk="0" hangingPunct="1">
        <a:lnSpc>
          <a:spcPct val="90000"/>
        </a:lnSpc>
        <a:spcBef>
          <a:spcPts val="267"/>
        </a:spcBef>
        <a:spcAft>
          <a:spcPts val="533"/>
        </a:spcAft>
        <a:buClr>
          <a:schemeClr val="accent3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14237" indent="-182875" algn="l" defTabSz="1219170" rtl="0" eaLnBrk="1" latinLnBrk="0" hangingPunct="1">
        <a:lnSpc>
          <a:spcPct val="90000"/>
        </a:lnSpc>
        <a:spcBef>
          <a:spcPts val="267"/>
        </a:spcBef>
        <a:spcAft>
          <a:spcPts val="533"/>
        </a:spcAft>
        <a:buClr>
          <a:schemeClr val="accent3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1495" indent="-182875" algn="l" defTabSz="1219170" rtl="0" eaLnBrk="1" latinLnBrk="0" hangingPunct="1">
        <a:lnSpc>
          <a:spcPct val="90000"/>
        </a:lnSpc>
        <a:spcBef>
          <a:spcPts val="267"/>
        </a:spcBef>
        <a:spcAft>
          <a:spcPts val="533"/>
        </a:spcAft>
        <a:buClr>
          <a:schemeClr val="accent3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16563" indent="-182875" algn="l" defTabSz="1219170" rtl="0" eaLnBrk="1" latinLnBrk="0" hangingPunct="1">
        <a:lnSpc>
          <a:spcPct val="90000"/>
        </a:lnSpc>
        <a:spcBef>
          <a:spcPts val="267"/>
        </a:spcBef>
        <a:spcAft>
          <a:spcPts val="533"/>
        </a:spcAft>
        <a:buClr>
          <a:schemeClr val="accent3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0" y="-64052"/>
            <a:ext cx="12299142" cy="163200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3200" b="1" i="1" strike="noStrike" spc="-1" dirty="0">
              <a:solidFill>
                <a:schemeClr val="tx2">
                  <a:lumMod val="75000"/>
                </a:schemeClr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it-IT" b="1" dirty="0"/>
              <a:t>                  </a:t>
            </a:r>
          </a:p>
          <a:p>
            <a:pPr algn="ctr">
              <a:lnSpc>
                <a:spcPct val="100000"/>
              </a:lnSpc>
            </a:pPr>
            <a:endParaRPr lang="it-IT" b="1" dirty="0"/>
          </a:p>
          <a:p>
            <a:pPr algn="ctr">
              <a:lnSpc>
                <a:spcPct val="100000"/>
              </a:lnSpc>
            </a:pPr>
            <a:endParaRPr lang="it-IT"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it-IT" sz="3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cs typeface="Calibri" panose="020F0502020204030204" pitchFamily="34" charset="0"/>
            </a:endParaRPr>
          </a:p>
          <a:p>
            <a:pPr algn="ctr"/>
            <a:endParaRPr lang="it-IT" sz="3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cs typeface="Calibri" panose="020F0502020204030204" pitchFamily="34" charset="0"/>
            </a:endParaRPr>
          </a:p>
          <a:p>
            <a:pPr algn="ctr"/>
            <a:endParaRPr lang="it-IT" sz="3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cs typeface="Calibri" panose="020F0502020204030204" pitchFamily="34" charset="0"/>
            </a:endParaRPr>
          </a:p>
          <a:p>
            <a:pPr algn="ctr"/>
            <a:endParaRPr lang="it-IT" sz="3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cs typeface="Calibri" panose="020F0502020204030204" pitchFamily="34" charset="0"/>
            </a:endParaRPr>
          </a:p>
          <a:p>
            <a:pPr algn="ctr"/>
            <a:endParaRPr lang="it-IT" sz="3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cs typeface="Calibri" panose="020F0502020204030204" pitchFamily="34" charset="0"/>
            </a:endParaRPr>
          </a:p>
          <a:p>
            <a:pPr algn="ctr"/>
            <a:endParaRPr lang="it-IT" sz="3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cs typeface="Calibri" panose="020F0502020204030204" pitchFamily="34" charset="0"/>
            </a:endParaRPr>
          </a:p>
          <a:p>
            <a:pPr algn="ctr"/>
            <a:endParaRPr lang="it-IT" sz="3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cs typeface="Calibri" panose="020F0502020204030204" pitchFamily="34" charset="0"/>
            </a:endParaRPr>
          </a:p>
          <a:p>
            <a:pPr algn="ctr"/>
            <a:endParaRPr lang="it-IT" sz="3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cs typeface="Calibri" panose="020F0502020204030204" pitchFamily="34" charset="0"/>
            </a:endParaRPr>
          </a:p>
          <a:p>
            <a:pPr algn="ctr"/>
            <a:r>
              <a:rPr lang="it-IT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Calibri" panose="020F0502020204030204" pitchFamily="34" charset="0"/>
              </a:rPr>
              <a:t>PRESENTAZIONE PROGETTO</a:t>
            </a:r>
          </a:p>
          <a:p>
            <a:pPr algn="ctr"/>
            <a:r>
              <a:rPr lang="it-IT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Calibri" panose="020F0502020204030204" pitchFamily="34" charset="0"/>
              </a:rPr>
              <a:t>“LE PAROLE A SCUOLA ALLA RICERCA DI UNA ALLEANZA PERDUTA  </a:t>
            </a:r>
            <a:endParaRPr lang="it-IT" sz="3200" dirty="0">
              <a:cs typeface="Calibri" panose="020F0502020204030204" pitchFamily="34" charset="0"/>
            </a:endParaRPr>
          </a:p>
          <a:p>
            <a:pPr algn="ctr"/>
            <a:r>
              <a:rPr lang="it-IT" sz="36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Calibri" panose="020F0502020204030204" pitchFamily="34" charset="0"/>
              </a:rPr>
              <a:t> </a:t>
            </a:r>
            <a:r>
              <a:rPr lang="it-IT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Calibri" panose="020F0502020204030204" pitchFamily="34" charset="0"/>
              </a:rPr>
              <a:t>Lavorare sui confini per una nuova cittadinanza</a:t>
            </a:r>
            <a:r>
              <a:rPr lang="it-IT" sz="3200" i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Calibri" panose="020F0502020204030204" pitchFamily="34" charset="0"/>
              </a:rPr>
              <a:t>”</a:t>
            </a:r>
            <a:endParaRPr lang="it-IT" sz="3200" dirty="0">
              <a:cs typeface="Calibri" panose="020F0502020204030204" pitchFamily="34" charset="0"/>
            </a:endParaRPr>
          </a:p>
          <a:p>
            <a:pPr algn="ctr"/>
            <a:endParaRPr lang="it-IT" sz="3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it-IT" sz="2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3 febbraio 2020 ore 16,30/19,00</a:t>
            </a:r>
          </a:p>
          <a:p>
            <a:pPr algn="ctr"/>
            <a:r>
              <a:rPr lang="it-IT" sz="2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IIS FEDERICO CAFFE’ – ROMA</a:t>
            </a:r>
          </a:p>
          <a:p>
            <a:pPr algn="ctr"/>
            <a:r>
              <a:rPr lang="it-IT" sz="2400" b="1" dirty="0"/>
              <a:t>Viale di Villa </a:t>
            </a:r>
            <a:r>
              <a:rPr lang="it-IT" sz="2400" b="1" dirty="0" err="1"/>
              <a:t>Pamphili</a:t>
            </a:r>
            <a:r>
              <a:rPr lang="it-IT" sz="2400" b="1" dirty="0"/>
              <a:t>, 86  </a:t>
            </a:r>
            <a:endParaRPr lang="it-IT" sz="24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it-IT" sz="2400" b="1" dirty="0"/>
              <a:t>	</a:t>
            </a:r>
            <a:r>
              <a:rPr lang="it-IT" sz="2000" b="1" dirty="0"/>
              <a:t>SALUTI:  </a:t>
            </a:r>
            <a:r>
              <a:rPr lang="it-IT" sz="2000" dirty="0"/>
              <a:t>Marina Pacetti – Dirigente IIS Capo fila del progetto «Federico Caffè»</a:t>
            </a:r>
          </a:p>
          <a:p>
            <a:r>
              <a:rPr lang="it-IT" sz="2000" dirty="0"/>
              <a:t>  	</a:t>
            </a:r>
            <a:r>
              <a:rPr lang="it-IT" sz="2000" b="1" dirty="0"/>
              <a:t>INTRODUZIONE: </a:t>
            </a:r>
            <a:r>
              <a:rPr lang="it-IT" sz="2000" dirty="0"/>
              <a:t>Angela </a:t>
            </a:r>
            <a:r>
              <a:rPr lang="it-IT" sz="2000" dirty="0" err="1"/>
              <a:t>Nava</a:t>
            </a:r>
            <a:r>
              <a:rPr lang="it-IT" sz="2000" dirty="0"/>
              <a:t> </a:t>
            </a:r>
            <a:r>
              <a:rPr lang="it-IT" sz="2000" dirty="0" err="1"/>
              <a:t>Mambretti</a:t>
            </a:r>
            <a:r>
              <a:rPr lang="it-IT" sz="2000" dirty="0"/>
              <a:t> - Presidente CGD Nazionale</a:t>
            </a:r>
          </a:p>
          <a:p>
            <a:r>
              <a:rPr lang="it-IT" sz="2000" dirty="0"/>
              <a:t>  	</a:t>
            </a:r>
            <a:r>
              <a:rPr lang="it-IT" sz="2000" b="1" dirty="0"/>
              <a:t>PRESENTAZIONE PROGETTO: </a:t>
            </a:r>
            <a:r>
              <a:rPr lang="it-IT" sz="2000" dirty="0"/>
              <a:t>Mario Russo – Psicologo formatore</a:t>
            </a:r>
          </a:p>
          <a:p>
            <a:r>
              <a:rPr lang="it-IT" sz="2000" dirty="0"/>
              <a:t>  	</a:t>
            </a:r>
            <a:r>
              <a:rPr lang="it-IT" sz="2000" b="1" dirty="0"/>
              <a:t>PRESENTAZIONE PIATTAFORMA WEB: </a:t>
            </a:r>
            <a:r>
              <a:rPr lang="it-IT" sz="2000" dirty="0"/>
              <a:t>Laura </a:t>
            </a:r>
            <a:r>
              <a:rPr lang="it-IT" sz="2000" dirty="0" err="1"/>
              <a:t>Casaldi</a:t>
            </a:r>
            <a:r>
              <a:rPr lang="it-IT" sz="2000" dirty="0"/>
              <a:t> – Esperta di Scienze e Tecnologie della Comunicazione</a:t>
            </a:r>
          </a:p>
          <a:p>
            <a:r>
              <a:rPr lang="it-IT" sz="2000" dirty="0"/>
              <a:t>	</a:t>
            </a:r>
            <a:r>
              <a:rPr lang="it-IT" sz="2000" b="1" dirty="0"/>
              <a:t>DAL DIARIO DI CLASSE AI GRUPPI WHATSAPP: </a:t>
            </a:r>
            <a:r>
              <a:rPr lang="it-IT" sz="2000" dirty="0"/>
              <a:t>Gianluca Atzeni – Esperto di comunicazione digitale ed Internet</a:t>
            </a:r>
          </a:p>
          <a:p>
            <a:endParaRPr lang="it-IT" sz="2400" b="1" dirty="0"/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CustomShape 2"/>
          <p:cNvSpPr/>
          <p:nvPr/>
        </p:nvSpPr>
        <p:spPr>
          <a:xfrm>
            <a:off x="0" y="14500440"/>
            <a:ext cx="12187440" cy="63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78987D20-7717-4AA8-B8E4-84BA52E1679F}"/>
              </a:ext>
            </a:extLst>
          </p:cNvPr>
          <p:cNvSpPr/>
          <p:nvPr/>
        </p:nvSpPr>
        <p:spPr>
          <a:xfrm>
            <a:off x="174648" y="12923520"/>
            <a:ext cx="11858856" cy="2449829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04A7746A-4F58-49BC-9EB6-FB4D56DA7C5D}"/>
              </a:ext>
            </a:extLst>
          </p:cNvPr>
          <p:cNvSpPr/>
          <p:nvPr/>
        </p:nvSpPr>
        <p:spPr>
          <a:xfrm>
            <a:off x="451104" y="12923520"/>
            <a:ext cx="11378946" cy="244982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000" dirty="0">
                <a:solidFill>
                  <a:schemeClr val="tx1"/>
                </a:solidFill>
              </a:rPr>
              <a:t>Il Progetto, finanziato dal Ministero dell’Istruzione, si svolge in collaborazione con il Dipartimento </a:t>
            </a:r>
            <a:r>
              <a:rPr lang="it-IT" sz="2000" dirty="0" err="1">
                <a:solidFill>
                  <a:schemeClr val="tx1"/>
                </a:solidFill>
              </a:rPr>
              <a:t>Coris</a:t>
            </a:r>
            <a:r>
              <a:rPr lang="it-IT" sz="2000" dirty="0">
                <a:solidFill>
                  <a:schemeClr val="tx1"/>
                </a:solidFill>
              </a:rPr>
              <a:t> della Sapienza Università di Roma; nasce per stimolare insegnanti, genitori e studenti,  a condividere "le parole a scuola", a cogliere opportunità di contesto verso una nuova  cultura dell'orientamento e della comunicazione, per educare ad una cittadinanza attiva. </a:t>
            </a:r>
          </a:p>
          <a:p>
            <a:pPr algn="just"/>
            <a:r>
              <a:rPr lang="it-IT" sz="2000" dirty="0">
                <a:solidFill>
                  <a:schemeClr val="tx1"/>
                </a:solidFill>
              </a:rPr>
              <a:t>Il Coordinamento Genitori Democratici è Ente di formazione per il personale della scuola, accreditato dal MIUR con DM 2013, confermato nel 2016.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AE575D2-F995-40BB-B940-B491D0E339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81" y="153632"/>
            <a:ext cx="2728711" cy="125380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B859D929-594E-473F-88B6-473042B8E9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076" y="-938784"/>
            <a:ext cx="5272087" cy="7472934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C8B6AF8E-1731-4D55-BFBD-6671973ACF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431" y="2781837"/>
            <a:ext cx="1844335" cy="1844335"/>
          </a:xfrm>
          <a:prstGeom prst="rect">
            <a:avLst/>
          </a:prstGeom>
        </p:spPr>
      </p:pic>
      <p:pic>
        <p:nvPicPr>
          <p:cNvPr id="12" name="Immagine 11" descr="logo cori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878062" y="158496"/>
            <a:ext cx="2628900" cy="1743075"/>
          </a:xfrm>
          <a:prstGeom prst="rect">
            <a:avLst/>
          </a:prstGeom>
        </p:spPr>
      </p:pic>
      <p:pic>
        <p:nvPicPr>
          <p:cNvPr id="14" name="Immagine 13" descr="Logo Federico Caffè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01521" y="2712265"/>
            <a:ext cx="1979054" cy="1747134"/>
          </a:xfrm>
          <a:prstGeom prst="rect">
            <a:avLst/>
          </a:prstGeom>
        </p:spPr>
      </p:pic>
      <p:pic>
        <p:nvPicPr>
          <p:cNvPr id="17" name="Immagine 16" descr="Logo-Caravillani-piccolo-quadrat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88629" y="2614410"/>
            <a:ext cx="1973879" cy="2096699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10225825" y="4597758"/>
            <a:ext cx="1966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I.C. PIAZZA FORLANINI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Gia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Integrale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639</TotalTime>
  <Words>203</Words>
  <Application>Microsoft Office PowerPoint</Application>
  <PresentationFormat>Personalizzato</PresentationFormat>
  <Paragraphs>34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Tw Cen MT</vt:lpstr>
      <vt:lpstr>Tw Cen MT Condensed</vt:lpstr>
      <vt:lpstr>Wingdings 3</vt:lpstr>
      <vt:lpstr>Integrale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Raffaele Nicolussi</dc:creator>
  <cp:lastModifiedBy>Susanna Crostella</cp:lastModifiedBy>
  <cp:revision>78</cp:revision>
  <cp:lastPrinted>2020-01-28T18:22:21Z</cp:lastPrinted>
  <dcterms:created xsi:type="dcterms:W3CDTF">2016-10-14T16:13:26Z</dcterms:created>
  <dcterms:modified xsi:type="dcterms:W3CDTF">2020-01-28T18:27:50Z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Personalizzato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